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16:35:08.715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5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0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3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67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1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4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35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6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3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8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3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6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4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E09898-6798-4C2B-BBB4-08CDD12B8F6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E6C831-8029-4520-AC71-AB204927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learningapps.org/watch?v=pd1e2seej20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981"/>
            <a:ext cx="12192000" cy="688298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4682" y="3662092"/>
            <a:ext cx="1801689" cy="10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71" y="0"/>
            <a:ext cx="1801689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9" y="6157494"/>
            <a:ext cx="2466109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flipH="1">
            <a:off x="2687782" y="750468"/>
            <a:ext cx="75922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</a:t>
            </a:r>
          </a:p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пару»</a:t>
            </a:r>
            <a:endParaRPr lang="ru-RU" sz="9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3" b="95341" l="5667" r="94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4545" y="2375501"/>
            <a:ext cx="7855527" cy="41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981"/>
          </a:xfrm>
          <a:prstGeom prst="rect">
            <a:avLst/>
          </a:prstGeom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3311234" y="2018873"/>
            <a:ext cx="5569527" cy="134389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4682" y="3662092"/>
            <a:ext cx="1801689" cy="10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73" y="0"/>
            <a:ext cx="1801689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0" y="6157494"/>
            <a:ext cx="236912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2" b="92291" l="7603" r="89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8293" y="647651"/>
            <a:ext cx="3752787" cy="56322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92" b="9923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915" y="1399309"/>
            <a:ext cx="4568626" cy="45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221</TotalTime>
  <Words>8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10</cp:revision>
  <dcterms:created xsi:type="dcterms:W3CDTF">2020-10-14T09:57:43Z</dcterms:created>
  <dcterms:modified xsi:type="dcterms:W3CDTF">2020-10-14T13:39:15Z</dcterms:modified>
</cp:coreProperties>
</file>