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7" r:id="rId1"/>
  </p:sldMasterIdLst>
  <p:notesMasterIdLst>
    <p:notesMasterId r:id="rId14"/>
  </p:notesMasterIdLst>
  <p:sldIdLst>
    <p:sldId id="256" r:id="rId2"/>
    <p:sldId id="258" r:id="rId3"/>
    <p:sldId id="282" r:id="rId4"/>
    <p:sldId id="280" r:id="rId5"/>
    <p:sldId id="281" r:id="rId6"/>
    <p:sldId id="283" r:id="rId7"/>
    <p:sldId id="284" r:id="rId8"/>
    <p:sldId id="278" r:id="rId9"/>
    <p:sldId id="267" r:id="rId10"/>
    <p:sldId id="260" r:id="rId11"/>
    <p:sldId id="265" r:id="rId12"/>
    <p:sldId id="262" r:id="rId13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747775"/>
          </p15:clr>
        </p15:guide>
        <p15:guide id="2" pos="384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86CADF27-53D6-4E97-BAD2-FAEB7BBC6AE1}">
  <a:tblStyle styleId="{86CADF27-53D6-4E97-BAD2-FAEB7BBC6AE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722" autoAdjust="0"/>
  </p:normalViewPr>
  <p:slideViewPr>
    <p:cSldViewPr snapToGrid="0">
      <p:cViewPr varScale="1">
        <p:scale>
          <a:sx n="77" d="100"/>
          <a:sy n="77" d="100"/>
        </p:scale>
        <p:origin x="72" y="29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5E0EB4F-085E-4013-A30F-45AC9973A73E}" type="doc">
      <dgm:prSet loTypeId="urn:microsoft.com/office/officeart/2005/8/layout/vList4" loCatId="pictur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BEF3248E-AA4D-4EA3-AD4B-B0B698069CE3}">
      <dgm:prSet custT="1"/>
      <dgm:spPr/>
      <dgm:t>
        <a:bodyPr/>
        <a:lstStyle/>
        <a:p>
          <a:pPr rtl="0"/>
          <a:r>
            <a:rPr lang="ru-RU" sz="1600" b="1" i="0" dirty="0" smtClean="0">
              <a:solidFill>
                <a:schemeClr val="bg2"/>
              </a:solidFill>
            </a:rPr>
            <a:t>Оформляйте слайды в едином стиле (фон, цветовая гамма, размер заголовков и др.). </a:t>
          </a:r>
          <a:endParaRPr lang="ru-RU" sz="1600" b="1" dirty="0">
            <a:solidFill>
              <a:schemeClr val="bg2"/>
            </a:solidFill>
          </a:endParaRPr>
        </a:p>
      </dgm:t>
    </dgm:pt>
    <dgm:pt modelId="{08DCFF8F-8C38-4FFB-8F3F-F5B317C217E9}" type="parTrans" cxnId="{D2DAE5A9-DE73-4EA3-9457-5C6DEEC19560}">
      <dgm:prSet/>
      <dgm:spPr/>
      <dgm:t>
        <a:bodyPr/>
        <a:lstStyle/>
        <a:p>
          <a:endParaRPr lang="ru-RU"/>
        </a:p>
      </dgm:t>
    </dgm:pt>
    <dgm:pt modelId="{4DD84D49-A828-4A55-A098-62E51B1BD79E}" type="sibTrans" cxnId="{D2DAE5A9-DE73-4EA3-9457-5C6DEEC19560}">
      <dgm:prSet/>
      <dgm:spPr/>
      <dgm:t>
        <a:bodyPr/>
        <a:lstStyle/>
        <a:p>
          <a:endParaRPr lang="ru-RU"/>
        </a:p>
      </dgm:t>
    </dgm:pt>
    <dgm:pt modelId="{168DDF03-7EE0-49C4-B90B-06F487AD314C}">
      <dgm:prSet custT="1"/>
      <dgm:spPr/>
      <dgm:t>
        <a:bodyPr/>
        <a:lstStyle/>
        <a:p>
          <a:pPr rtl="0"/>
          <a:r>
            <a:rPr lang="ru-RU" sz="1600" b="1" i="0" dirty="0" smtClean="0">
              <a:solidFill>
                <a:schemeClr val="bg2"/>
              </a:solidFill>
            </a:rPr>
            <a:t>Используйте повторяющиеся элементы дизайна страниц, например, логотипы или разделители текста. </a:t>
          </a:r>
          <a:endParaRPr lang="ru-RU" sz="1600" b="1" dirty="0">
            <a:solidFill>
              <a:schemeClr val="bg2"/>
            </a:solidFill>
          </a:endParaRPr>
        </a:p>
      </dgm:t>
    </dgm:pt>
    <dgm:pt modelId="{027325FB-D431-4459-88D3-5AB77CED7250}" type="parTrans" cxnId="{5995606D-82CA-4123-9A5C-E2EE62F3229E}">
      <dgm:prSet/>
      <dgm:spPr/>
      <dgm:t>
        <a:bodyPr/>
        <a:lstStyle/>
        <a:p>
          <a:endParaRPr lang="ru-RU"/>
        </a:p>
      </dgm:t>
    </dgm:pt>
    <dgm:pt modelId="{974687FF-725D-4A76-8DB1-D31D9CAF66AA}" type="sibTrans" cxnId="{5995606D-82CA-4123-9A5C-E2EE62F3229E}">
      <dgm:prSet/>
      <dgm:spPr/>
      <dgm:t>
        <a:bodyPr/>
        <a:lstStyle/>
        <a:p>
          <a:endParaRPr lang="ru-RU"/>
        </a:p>
      </dgm:t>
    </dgm:pt>
    <dgm:pt modelId="{70AACDEF-4CAF-4088-B8EB-2DBD0DD8CC64}">
      <dgm:prSet custT="1"/>
      <dgm:spPr/>
      <dgm:t>
        <a:bodyPr/>
        <a:lstStyle/>
        <a:p>
          <a:pPr rtl="0"/>
          <a:r>
            <a:rPr lang="ru-RU" sz="1600" b="1" i="0" dirty="0" smtClean="0">
              <a:solidFill>
                <a:schemeClr val="bg2"/>
              </a:solidFill>
            </a:rPr>
            <a:t>контраст фона на отдельных слайдах (например, 3 страницы светлых, 4-я – темная и т.д.) тоже помогает сохранять интерес аудитории.</a:t>
          </a:r>
          <a:endParaRPr lang="ru-RU" sz="1600" b="1" dirty="0">
            <a:solidFill>
              <a:schemeClr val="bg2"/>
            </a:solidFill>
          </a:endParaRPr>
        </a:p>
      </dgm:t>
    </dgm:pt>
    <dgm:pt modelId="{1006AA50-1E5C-4651-8600-7CA0C8ACBBC6}" type="parTrans" cxnId="{E18689B8-646E-42AC-8531-54DF2469A28A}">
      <dgm:prSet/>
      <dgm:spPr/>
      <dgm:t>
        <a:bodyPr/>
        <a:lstStyle/>
        <a:p>
          <a:endParaRPr lang="ru-RU"/>
        </a:p>
      </dgm:t>
    </dgm:pt>
    <dgm:pt modelId="{8A66C8CD-F281-484D-BC00-91FDE6CE16E6}" type="sibTrans" cxnId="{E18689B8-646E-42AC-8531-54DF2469A28A}">
      <dgm:prSet/>
      <dgm:spPr/>
      <dgm:t>
        <a:bodyPr/>
        <a:lstStyle/>
        <a:p>
          <a:endParaRPr lang="ru-RU"/>
        </a:p>
      </dgm:t>
    </dgm:pt>
    <dgm:pt modelId="{7E7FF92F-04F5-4834-96AF-242564662D8D}">
      <dgm:prSet custT="1"/>
      <dgm:spPr/>
      <dgm:t>
        <a:bodyPr/>
        <a:lstStyle/>
        <a:p>
          <a:pPr rtl="0"/>
          <a:r>
            <a:rPr lang="ru-RU" sz="1600" b="1" i="0" dirty="0" smtClean="0">
              <a:solidFill>
                <a:schemeClr val="bg2"/>
              </a:solidFill>
            </a:rPr>
            <a:t>Пронумеруйте слайды. Содержание позволит быстрее разобраться, к какому месту презентации относится вопрос зрителя, если он будет задан в конце выступления.</a:t>
          </a:r>
          <a:endParaRPr lang="ru-RU" sz="1600" b="1" dirty="0">
            <a:solidFill>
              <a:schemeClr val="bg2"/>
            </a:solidFill>
          </a:endParaRPr>
        </a:p>
      </dgm:t>
    </dgm:pt>
    <dgm:pt modelId="{DE0D8E5A-4938-4E15-B923-1A2350159C8D}" type="parTrans" cxnId="{6B8A8275-4CE7-4D1F-9C7C-158F4FF988B2}">
      <dgm:prSet/>
      <dgm:spPr/>
      <dgm:t>
        <a:bodyPr/>
        <a:lstStyle/>
        <a:p>
          <a:endParaRPr lang="ru-RU"/>
        </a:p>
      </dgm:t>
    </dgm:pt>
    <dgm:pt modelId="{3AE1BE4A-4F38-447A-B574-0C11C9524251}" type="sibTrans" cxnId="{6B8A8275-4CE7-4D1F-9C7C-158F4FF988B2}">
      <dgm:prSet/>
      <dgm:spPr/>
      <dgm:t>
        <a:bodyPr/>
        <a:lstStyle/>
        <a:p>
          <a:endParaRPr lang="ru-RU"/>
        </a:p>
      </dgm:t>
    </dgm:pt>
    <dgm:pt modelId="{4751E39E-C898-49A0-97DB-21ADF7563846}">
      <dgm:prSet custT="1"/>
      <dgm:spPr/>
      <dgm:t>
        <a:bodyPr/>
        <a:lstStyle/>
        <a:p>
          <a:pPr rtl="0"/>
          <a:r>
            <a:rPr lang="ru-RU" sz="1600" b="1" i="0" dirty="0" smtClean="0">
              <a:solidFill>
                <a:schemeClr val="bg2"/>
              </a:solidFill>
            </a:rPr>
            <a:t>Указывайте на слайдах не только порядковый номер, но и общее число страниц (например, так: 8/18). Так вы поможете зрителям понять, насколько далеко продвинулось выступление.</a:t>
          </a:r>
          <a:endParaRPr lang="ru-RU" sz="1600" b="1" dirty="0">
            <a:solidFill>
              <a:schemeClr val="bg2"/>
            </a:solidFill>
          </a:endParaRPr>
        </a:p>
      </dgm:t>
    </dgm:pt>
    <dgm:pt modelId="{D524E75C-FD57-4177-9F6B-197C4DFE8A1D}" type="parTrans" cxnId="{8E87F304-2C70-4D65-8451-8A35151DE1BD}">
      <dgm:prSet/>
      <dgm:spPr/>
      <dgm:t>
        <a:bodyPr/>
        <a:lstStyle/>
        <a:p>
          <a:endParaRPr lang="ru-RU"/>
        </a:p>
      </dgm:t>
    </dgm:pt>
    <dgm:pt modelId="{A7308CF9-CCBC-44F0-B909-A8CC7CB5DCBD}" type="sibTrans" cxnId="{8E87F304-2C70-4D65-8451-8A35151DE1BD}">
      <dgm:prSet/>
      <dgm:spPr/>
      <dgm:t>
        <a:bodyPr/>
        <a:lstStyle/>
        <a:p>
          <a:endParaRPr lang="ru-RU"/>
        </a:p>
      </dgm:t>
    </dgm:pt>
    <dgm:pt modelId="{E9445441-3A2D-4EFD-90C1-E97701637499}">
      <dgm:prSet custT="1"/>
      <dgm:spPr/>
      <dgm:t>
        <a:bodyPr/>
        <a:lstStyle/>
        <a:p>
          <a:pPr rtl="0"/>
          <a:r>
            <a:rPr lang="ru-RU" sz="1600" b="1" i="0" dirty="0" smtClean="0">
              <a:solidFill>
                <a:schemeClr val="bg2"/>
              </a:solidFill>
            </a:rPr>
            <a:t>Не старайтесь уместить в слайд максимум информации. На одной странице должны быть только картинка с подписью или тезисы. Оставляйте больше свободного места («воздуха»).</a:t>
          </a:r>
          <a:endParaRPr lang="ru-RU" sz="1600" b="1" dirty="0">
            <a:solidFill>
              <a:schemeClr val="bg2"/>
            </a:solidFill>
          </a:endParaRPr>
        </a:p>
      </dgm:t>
    </dgm:pt>
    <dgm:pt modelId="{3F7CC675-0651-4996-91E8-C5034330DA98}" type="parTrans" cxnId="{1BEBB164-22AF-43F5-AB5C-677D6F04D57E}">
      <dgm:prSet/>
      <dgm:spPr/>
      <dgm:t>
        <a:bodyPr/>
        <a:lstStyle/>
        <a:p>
          <a:endParaRPr lang="ru-RU"/>
        </a:p>
      </dgm:t>
    </dgm:pt>
    <dgm:pt modelId="{7EA4F0AD-4C59-4734-900D-02C2C3200FEE}" type="sibTrans" cxnId="{1BEBB164-22AF-43F5-AB5C-677D6F04D57E}">
      <dgm:prSet/>
      <dgm:spPr/>
      <dgm:t>
        <a:bodyPr/>
        <a:lstStyle/>
        <a:p>
          <a:endParaRPr lang="ru-RU"/>
        </a:p>
      </dgm:t>
    </dgm:pt>
    <dgm:pt modelId="{BBE2BC2E-1235-4309-AEBB-1F6FFCBBB820}">
      <dgm:prSet custT="1"/>
      <dgm:spPr/>
      <dgm:t>
        <a:bodyPr/>
        <a:lstStyle/>
        <a:p>
          <a:pPr rtl="0"/>
          <a:r>
            <a:rPr lang="ru-RU" sz="1600" b="1" i="0" dirty="0" smtClean="0">
              <a:solidFill>
                <a:schemeClr val="bg2"/>
              </a:solidFill>
            </a:rPr>
            <a:t>Привлекайте аудиторию хорошо подобранными изображениями и </a:t>
          </a:r>
          <a:r>
            <a:rPr lang="ru-RU" sz="1600" b="1" i="0" dirty="0" err="1" smtClean="0">
              <a:solidFill>
                <a:schemeClr val="bg2"/>
              </a:solidFill>
            </a:rPr>
            <a:t>инфографикой</a:t>
          </a:r>
          <a:r>
            <a:rPr lang="ru-RU" sz="1600" b="1" i="0" dirty="0" smtClean="0">
              <a:solidFill>
                <a:schemeClr val="bg2"/>
              </a:solidFill>
            </a:rPr>
            <a:t>, соответствующими целям презентации, а не тенями к заголовкам и другими ненужными спецэффектами</a:t>
          </a:r>
          <a:r>
            <a:rPr lang="ru-RU" sz="1600" b="0" i="0" dirty="0" smtClean="0">
              <a:solidFill>
                <a:schemeClr val="bg2"/>
              </a:solidFill>
            </a:rPr>
            <a:t>.</a:t>
          </a:r>
          <a:endParaRPr lang="ru-RU" sz="1600" dirty="0">
            <a:solidFill>
              <a:schemeClr val="bg2"/>
            </a:solidFill>
          </a:endParaRPr>
        </a:p>
      </dgm:t>
    </dgm:pt>
    <dgm:pt modelId="{6790E9B1-39D1-4BCF-B04B-3B3B4636DF67}" type="parTrans" cxnId="{41F17763-3544-44DC-B7DC-A72F2BFEF505}">
      <dgm:prSet/>
      <dgm:spPr/>
      <dgm:t>
        <a:bodyPr/>
        <a:lstStyle/>
        <a:p>
          <a:endParaRPr lang="ru-RU"/>
        </a:p>
      </dgm:t>
    </dgm:pt>
    <dgm:pt modelId="{6A584AD2-C8AD-48FE-9C64-4DFE52367903}" type="sibTrans" cxnId="{41F17763-3544-44DC-B7DC-A72F2BFEF505}">
      <dgm:prSet/>
      <dgm:spPr/>
      <dgm:t>
        <a:bodyPr/>
        <a:lstStyle/>
        <a:p>
          <a:endParaRPr lang="ru-RU"/>
        </a:p>
      </dgm:t>
    </dgm:pt>
    <dgm:pt modelId="{42F5BA6D-7288-40CF-B38B-F11B14A05C44}" type="pres">
      <dgm:prSet presAssocID="{F5E0EB4F-085E-4013-A30F-45AC9973A73E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655B6C0-8827-4BAB-B376-5E475F5283BB}" type="pres">
      <dgm:prSet presAssocID="{BEF3248E-AA4D-4EA3-AD4B-B0B698069CE3}" presName="comp" presStyleCnt="0"/>
      <dgm:spPr/>
      <dgm:t>
        <a:bodyPr/>
        <a:lstStyle/>
        <a:p>
          <a:endParaRPr lang="ru-RU"/>
        </a:p>
      </dgm:t>
    </dgm:pt>
    <dgm:pt modelId="{2D170905-53DE-4119-827C-AE162CA6823D}" type="pres">
      <dgm:prSet presAssocID="{BEF3248E-AA4D-4EA3-AD4B-B0B698069CE3}" presName="box" presStyleLbl="node1" presStyleIdx="0" presStyleCnt="7"/>
      <dgm:spPr/>
      <dgm:t>
        <a:bodyPr/>
        <a:lstStyle/>
        <a:p>
          <a:endParaRPr lang="ru-RU"/>
        </a:p>
      </dgm:t>
    </dgm:pt>
    <dgm:pt modelId="{D1418316-153B-4AE3-BFE9-AD0F3024245F}" type="pres">
      <dgm:prSet presAssocID="{BEF3248E-AA4D-4EA3-AD4B-B0B698069CE3}" presName="img" presStyleLbl="fgImgPlace1" presStyleIdx="0" presStyleCnt="7" custScaleX="96703" custScaleY="135425" custLinFactNeighborX="-30046" custLinFactNeighborY="249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7000" b="-47000"/>
          </a:stretch>
        </a:blipFill>
      </dgm:spPr>
      <dgm:t>
        <a:bodyPr/>
        <a:lstStyle/>
        <a:p>
          <a:endParaRPr lang="ru-RU"/>
        </a:p>
      </dgm:t>
    </dgm:pt>
    <dgm:pt modelId="{4A730A60-A6FD-48F0-9F1A-53216F5EBB6E}" type="pres">
      <dgm:prSet presAssocID="{BEF3248E-AA4D-4EA3-AD4B-B0B698069CE3}" presName="text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8640D7F-A51A-4442-BEC9-62DBA0DDAE25}" type="pres">
      <dgm:prSet presAssocID="{4DD84D49-A828-4A55-A098-62E51B1BD79E}" presName="spacer" presStyleCnt="0"/>
      <dgm:spPr/>
      <dgm:t>
        <a:bodyPr/>
        <a:lstStyle/>
        <a:p>
          <a:endParaRPr lang="ru-RU"/>
        </a:p>
      </dgm:t>
    </dgm:pt>
    <dgm:pt modelId="{978793B2-DBE4-4BEB-8C21-FD332C33AA62}" type="pres">
      <dgm:prSet presAssocID="{168DDF03-7EE0-49C4-B90B-06F487AD314C}" presName="comp" presStyleCnt="0"/>
      <dgm:spPr/>
      <dgm:t>
        <a:bodyPr/>
        <a:lstStyle/>
        <a:p>
          <a:endParaRPr lang="ru-RU"/>
        </a:p>
      </dgm:t>
    </dgm:pt>
    <dgm:pt modelId="{7D42928F-9B65-4D40-B341-74855FF7E4BC}" type="pres">
      <dgm:prSet presAssocID="{168DDF03-7EE0-49C4-B90B-06F487AD314C}" presName="box" presStyleLbl="node1" presStyleIdx="1" presStyleCnt="7"/>
      <dgm:spPr/>
      <dgm:t>
        <a:bodyPr/>
        <a:lstStyle/>
        <a:p>
          <a:endParaRPr lang="ru-RU"/>
        </a:p>
      </dgm:t>
    </dgm:pt>
    <dgm:pt modelId="{E5185E94-F433-4B1B-A527-0627263DB2FC}" type="pres">
      <dgm:prSet presAssocID="{168DDF03-7EE0-49C4-B90B-06F487AD314C}" presName="img" presStyleLbl="fgImgPlace1" presStyleIdx="1" presStyleCnt="7" custScaleX="96703" custScaleY="134115" custLinFactNeighborX="-30046" custLinFactNeighborY="537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</dgm:spPr>
      <dgm:t>
        <a:bodyPr/>
        <a:lstStyle/>
        <a:p>
          <a:endParaRPr lang="ru-RU"/>
        </a:p>
      </dgm:t>
    </dgm:pt>
    <dgm:pt modelId="{789CB3DC-FA62-4A00-B79A-033BDB22E767}" type="pres">
      <dgm:prSet presAssocID="{168DDF03-7EE0-49C4-B90B-06F487AD314C}" presName="text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2148F6-BAA0-4B8F-8773-B7A1E02C0968}" type="pres">
      <dgm:prSet presAssocID="{974687FF-725D-4A76-8DB1-D31D9CAF66AA}" presName="spacer" presStyleCnt="0"/>
      <dgm:spPr/>
      <dgm:t>
        <a:bodyPr/>
        <a:lstStyle/>
        <a:p>
          <a:endParaRPr lang="ru-RU"/>
        </a:p>
      </dgm:t>
    </dgm:pt>
    <dgm:pt modelId="{E692F2EA-A76F-4592-8FCC-C7A9A89C44A3}" type="pres">
      <dgm:prSet presAssocID="{70AACDEF-4CAF-4088-B8EB-2DBD0DD8CC64}" presName="comp" presStyleCnt="0"/>
      <dgm:spPr/>
      <dgm:t>
        <a:bodyPr/>
        <a:lstStyle/>
        <a:p>
          <a:endParaRPr lang="ru-RU"/>
        </a:p>
      </dgm:t>
    </dgm:pt>
    <dgm:pt modelId="{9029DAA6-B67B-4454-8BF3-9E526AABA604}" type="pres">
      <dgm:prSet presAssocID="{70AACDEF-4CAF-4088-B8EB-2DBD0DD8CC64}" presName="box" presStyleLbl="node1" presStyleIdx="2" presStyleCnt="7"/>
      <dgm:spPr/>
      <dgm:t>
        <a:bodyPr/>
        <a:lstStyle/>
        <a:p>
          <a:endParaRPr lang="ru-RU"/>
        </a:p>
      </dgm:t>
    </dgm:pt>
    <dgm:pt modelId="{8E1B22E6-3DAD-410F-9D67-CF8B405730BD}" type="pres">
      <dgm:prSet presAssocID="{70AACDEF-4CAF-4088-B8EB-2DBD0DD8CC64}" presName="img" presStyleLbl="fgImgPlace1" presStyleIdx="2" presStyleCnt="7" custScaleX="96703" custScaleY="132830" custLinFactNeighborX="-30046" custLinFactNeighborY="-249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9000" b="-49000"/>
          </a:stretch>
        </a:blipFill>
      </dgm:spPr>
      <dgm:t>
        <a:bodyPr/>
        <a:lstStyle/>
        <a:p>
          <a:endParaRPr lang="ru-RU"/>
        </a:p>
      </dgm:t>
    </dgm:pt>
    <dgm:pt modelId="{6F756382-487A-4537-BA70-2D30BA0747B7}" type="pres">
      <dgm:prSet presAssocID="{70AACDEF-4CAF-4088-B8EB-2DBD0DD8CC64}" presName="text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02C20C-5355-44FE-83A4-F47DA3A0B465}" type="pres">
      <dgm:prSet presAssocID="{8A66C8CD-F281-484D-BC00-91FDE6CE16E6}" presName="spacer" presStyleCnt="0"/>
      <dgm:spPr/>
      <dgm:t>
        <a:bodyPr/>
        <a:lstStyle/>
        <a:p>
          <a:endParaRPr lang="ru-RU"/>
        </a:p>
      </dgm:t>
    </dgm:pt>
    <dgm:pt modelId="{EA9C02CA-3640-42B9-9920-8501FB6578A1}" type="pres">
      <dgm:prSet presAssocID="{7E7FF92F-04F5-4834-96AF-242564662D8D}" presName="comp" presStyleCnt="0"/>
      <dgm:spPr/>
      <dgm:t>
        <a:bodyPr/>
        <a:lstStyle/>
        <a:p>
          <a:endParaRPr lang="ru-RU"/>
        </a:p>
      </dgm:t>
    </dgm:pt>
    <dgm:pt modelId="{B8CAE375-1BDB-4DAC-9350-8E02F242AE03}" type="pres">
      <dgm:prSet presAssocID="{7E7FF92F-04F5-4834-96AF-242564662D8D}" presName="box" presStyleLbl="node1" presStyleIdx="3" presStyleCnt="7"/>
      <dgm:spPr/>
      <dgm:t>
        <a:bodyPr/>
        <a:lstStyle/>
        <a:p>
          <a:endParaRPr lang="ru-RU"/>
        </a:p>
      </dgm:t>
    </dgm:pt>
    <dgm:pt modelId="{82502D2F-5450-46E3-A6F7-35A2F6D1C915}" type="pres">
      <dgm:prSet presAssocID="{7E7FF92F-04F5-4834-96AF-242564662D8D}" presName="img" presStyleLbl="fgImgPlace1" presStyleIdx="3" presStyleCnt="7" custScaleX="96703" custScaleY="131820" custLinFactNeighborX="-30046" custLinFactNeighborY="249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9000" b="-49000"/>
          </a:stretch>
        </a:blipFill>
      </dgm:spPr>
      <dgm:t>
        <a:bodyPr/>
        <a:lstStyle/>
        <a:p>
          <a:endParaRPr lang="ru-RU"/>
        </a:p>
      </dgm:t>
    </dgm:pt>
    <dgm:pt modelId="{323ED2BE-BC36-49D1-9930-F3760A05FE06}" type="pres">
      <dgm:prSet presAssocID="{7E7FF92F-04F5-4834-96AF-242564662D8D}" presName="text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C4CC36-47F2-49F0-88C4-C05286189896}" type="pres">
      <dgm:prSet presAssocID="{3AE1BE4A-4F38-447A-B574-0C11C9524251}" presName="spacer" presStyleCnt="0"/>
      <dgm:spPr/>
      <dgm:t>
        <a:bodyPr/>
        <a:lstStyle/>
        <a:p>
          <a:endParaRPr lang="ru-RU"/>
        </a:p>
      </dgm:t>
    </dgm:pt>
    <dgm:pt modelId="{41A95A48-E72A-4E25-96DF-0BCC59F7CF39}" type="pres">
      <dgm:prSet presAssocID="{4751E39E-C898-49A0-97DB-21ADF7563846}" presName="comp" presStyleCnt="0"/>
      <dgm:spPr/>
      <dgm:t>
        <a:bodyPr/>
        <a:lstStyle/>
        <a:p>
          <a:endParaRPr lang="ru-RU"/>
        </a:p>
      </dgm:t>
    </dgm:pt>
    <dgm:pt modelId="{A4B570DD-00E9-46EC-9BF3-B78207CA609F}" type="pres">
      <dgm:prSet presAssocID="{4751E39E-C898-49A0-97DB-21ADF7563846}" presName="box" presStyleLbl="node1" presStyleIdx="4" presStyleCnt="7"/>
      <dgm:spPr/>
      <dgm:t>
        <a:bodyPr/>
        <a:lstStyle/>
        <a:p>
          <a:endParaRPr lang="ru-RU"/>
        </a:p>
      </dgm:t>
    </dgm:pt>
    <dgm:pt modelId="{B2FF606F-26DE-48A8-A2EC-465B4465DF49}" type="pres">
      <dgm:prSet presAssocID="{4751E39E-C898-49A0-97DB-21ADF7563846}" presName="img" presStyleLbl="fgImgPlace1" presStyleIdx="4" presStyleCnt="7" custScaleX="96703" custScaleY="129361" custLinFactNeighborX="-30027" custLinFactNeighborY="501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1000" b="-51000"/>
          </a:stretch>
        </a:blipFill>
      </dgm:spPr>
      <dgm:t>
        <a:bodyPr/>
        <a:lstStyle/>
        <a:p>
          <a:endParaRPr lang="ru-RU"/>
        </a:p>
      </dgm:t>
    </dgm:pt>
    <dgm:pt modelId="{9E3F7D9D-DCEA-4326-8863-2AD30CB56D7E}" type="pres">
      <dgm:prSet presAssocID="{4751E39E-C898-49A0-97DB-21ADF7563846}" presName="text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F74AA0-6C9D-47EB-85D6-F48E0816A243}" type="pres">
      <dgm:prSet presAssocID="{A7308CF9-CCBC-44F0-B909-A8CC7CB5DCBD}" presName="spacer" presStyleCnt="0"/>
      <dgm:spPr/>
      <dgm:t>
        <a:bodyPr/>
        <a:lstStyle/>
        <a:p>
          <a:endParaRPr lang="ru-RU"/>
        </a:p>
      </dgm:t>
    </dgm:pt>
    <dgm:pt modelId="{0A21684A-CA22-4290-8187-F8D4F27E990E}" type="pres">
      <dgm:prSet presAssocID="{E9445441-3A2D-4EFD-90C1-E97701637499}" presName="comp" presStyleCnt="0"/>
      <dgm:spPr/>
      <dgm:t>
        <a:bodyPr/>
        <a:lstStyle/>
        <a:p>
          <a:endParaRPr lang="ru-RU"/>
        </a:p>
      </dgm:t>
    </dgm:pt>
    <dgm:pt modelId="{B24651F3-E6A1-4289-946A-FDC46F653096}" type="pres">
      <dgm:prSet presAssocID="{E9445441-3A2D-4EFD-90C1-E97701637499}" presName="box" presStyleLbl="node1" presStyleIdx="5" presStyleCnt="7"/>
      <dgm:spPr/>
      <dgm:t>
        <a:bodyPr/>
        <a:lstStyle/>
        <a:p>
          <a:endParaRPr lang="ru-RU"/>
        </a:p>
      </dgm:t>
    </dgm:pt>
    <dgm:pt modelId="{A826AD58-22FB-49F9-B601-A7A68BE70835}" type="pres">
      <dgm:prSet presAssocID="{E9445441-3A2D-4EFD-90C1-E97701637499}" presName="img" presStyleLbl="fgImgPlace1" presStyleIdx="5" presStyleCnt="7" custScaleX="96703" custScaleY="130089" custLinFactNeighborX="-3004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1000" b="-51000"/>
          </a:stretch>
        </a:blipFill>
      </dgm:spPr>
      <dgm:t>
        <a:bodyPr/>
        <a:lstStyle/>
        <a:p>
          <a:endParaRPr lang="ru-RU"/>
        </a:p>
      </dgm:t>
    </dgm:pt>
    <dgm:pt modelId="{1E913316-1CC5-45E0-8686-8C0F9C7B1BC9}" type="pres">
      <dgm:prSet presAssocID="{E9445441-3A2D-4EFD-90C1-E97701637499}" presName="text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E06231-8ED0-46CA-92D3-6B3507901F7D}" type="pres">
      <dgm:prSet presAssocID="{7EA4F0AD-4C59-4734-900D-02C2C3200FEE}" presName="spacer" presStyleCnt="0"/>
      <dgm:spPr/>
      <dgm:t>
        <a:bodyPr/>
        <a:lstStyle/>
        <a:p>
          <a:endParaRPr lang="ru-RU"/>
        </a:p>
      </dgm:t>
    </dgm:pt>
    <dgm:pt modelId="{BF6DB9CC-A9E3-4E55-841B-681D1AA029C1}" type="pres">
      <dgm:prSet presAssocID="{BBE2BC2E-1235-4309-AEBB-1F6FFCBBB820}" presName="comp" presStyleCnt="0"/>
      <dgm:spPr/>
      <dgm:t>
        <a:bodyPr/>
        <a:lstStyle/>
        <a:p>
          <a:endParaRPr lang="ru-RU"/>
        </a:p>
      </dgm:t>
    </dgm:pt>
    <dgm:pt modelId="{F8A68D44-F209-4199-9CA1-5E802D02319B}" type="pres">
      <dgm:prSet presAssocID="{BBE2BC2E-1235-4309-AEBB-1F6FFCBBB820}" presName="box" presStyleLbl="node1" presStyleIdx="6" presStyleCnt="7"/>
      <dgm:spPr/>
      <dgm:t>
        <a:bodyPr/>
        <a:lstStyle/>
        <a:p>
          <a:endParaRPr lang="ru-RU"/>
        </a:p>
      </dgm:t>
    </dgm:pt>
    <dgm:pt modelId="{B4F57217-C0F4-4A3B-89BB-1727B8A07A05}" type="pres">
      <dgm:prSet presAssocID="{BBE2BC2E-1235-4309-AEBB-1F6FFCBBB820}" presName="img" presStyleLbl="fgImgPlace1" presStyleIdx="6" presStyleCnt="7" custScaleX="96703" custScaleY="130826" custLinFactNeighborX="-30046" custLinFactNeighborY="-2491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0" b="-50000"/>
          </a:stretch>
        </a:blipFill>
      </dgm:spPr>
      <dgm:t>
        <a:bodyPr/>
        <a:lstStyle/>
        <a:p>
          <a:endParaRPr lang="ru-RU"/>
        </a:p>
      </dgm:t>
    </dgm:pt>
    <dgm:pt modelId="{1C39F3D7-1DB4-4900-8F1B-24E9B6BDC32D}" type="pres">
      <dgm:prSet presAssocID="{BBE2BC2E-1235-4309-AEBB-1F6FFCBBB820}" presName="text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18689B8-646E-42AC-8531-54DF2469A28A}" srcId="{F5E0EB4F-085E-4013-A30F-45AC9973A73E}" destId="{70AACDEF-4CAF-4088-B8EB-2DBD0DD8CC64}" srcOrd="2" destOrd="0" parTransId="{1006AA50-1E5C-4651-8600-7CA0C8ACBBC6}" sibTransId="{8A66C8CD-F281-484D-BC00-91FDE6CE16E6}"/>
    <dgm:cxn modelId="{1FD469EC-C335-429E-A9CF-392208E14E41}" type="presOf" srcId="{70AACDEF-4CAF-4088-B8EB-2DBD0DD8CC64}" destId="{9029DAA6-B67B-4454-8BF3-9E526AABA604}" srcOrd="0" destOrd="0" presId="urn:microsoft.com/office/officeart/2005/8/layout/vList4"/>
    <dgm:cxn modelId="{69B1CE9E-C965-432B-8D0F-1147BA469F2D}" type="presOf" srcId="{BBE2BC2E-1235-4309-AEBB-1F6FFCBBB820}" destId="{1C39F3D7-1DB4-4900-8F1B-24E9B6BDC32D}" srcOrd="1" destOrd="0" presId="urn:microsoft.com/office/officeart/2005/8/layout/vList4"/>
    <dgm:cxn modelId="{950B849B-42C1-4007-B607-A026D57794BE}" type="presOf" srcId="{4751E39E-C898-49A0-97DB-21ADF7563846}" destId="{A4B570DD-00E9-46EC-9BF3-B78207CA609F}" srcOrd="0" destOrd="0" presId="urn:microsoft.com/office/officeart/2005/8/layout/vList4"/>
    <dgm:cxn modelId="{EEFE5196-9F6D-4690-944B-BDA3933E240B}" type="presOf" srcId="{E9445441-3A2D-4EFD-90C1-E97701637499}" destId="{1E913316-1CC5-45E0-8686-8C0F9C7B1BC9}" srcOrd="1" destOrd="0" presId="urn:microsoft.com/office/officeart/2005/8/layout/vList4"/>
    <dgm:cxn modelId="{220D2CF0-9CC0-45F9-AB65-CC101E0FF1E9}" type="presOf" srcId="{168DDF03-7EE0-49C4-B90B-06F487AD314C}" destId="{789CB3DC-FA62-4A00-B79A-033BDB22E767}" srcOrd="1" destOrd="0" presId="urn:microsoft.com/office/officeart/2005/8/layout/vList4"/>
    <dgm:cxn modelId="{41D31E5C-7F8B-4799-9A7E-339B35F1B9C5}" type="presOf" srcId="{F5E0EB4F-085E-4013-A30F-45AC9973A73E}" destId="{42F5BA6D-7288-40CF-B38B-F11B14A05C44}" srcOrd="0" destOrd="0" presId="urn:microsoft.com/office/officeart/2005/8/layout/vList4"/>
    <dgm:cxn modelId="{20C2A09F-B1F2-4F36-8369-E36B56042733}" type="presOf" srcId="{BEF3248E-AA4D-4EA3-AD4B-B0B698069CE3}" destId="{4A730A60-A6FD-48F0-9F1A-53216F5EBB6E}" srcOrd="1" destOrd="0" presId="urn:microsoft.com/office/officeart/2005/8/layout/vList4"/>
    <dgm:cxn modelId="{69361D3F-F98D-4EE1-A103-13A38E419CDA}" type="presOf" srcId="{168DDF03-7EE0-49C4-B90B-06F487AD314C}" destId="{7D42928F-9B65-4D40-B341-74855FF7E4BC}" srcOrd="0" destOrd="0" presId="urn:microsoft.com/office/officeart/2005/8/layout/vList4"/>
    <dgm:cxn modelId="{9562F8B3-585D-42ED-8D40-46BE1C30857E}" type="presOf" srcId="{4751E39E-C898-49A0-97DB-21ADF7563846}" destId="{9E3F7D9D-DCEA-4326-8863-2AD30CB56D7E}" srcOrd="1" destOrd="0" presId="urn:microsoft.com/office/officeart/2005/8/layout/vList4"/>
    <dgm:cxn modelId="{1BEBB164-22AF-43F5-AB5C-677D6F04D57E}" srcId="{F5E0EB4F-085E-4013-A30F-45AC9973A73E}" destId="{E9445441-3A2D-4EFD-90C1-E97701637499}" srcOrd="5" destOrd="0" parTransId="{3F7CC675-0651-4996-91E8-C5034330DA98}" sibTransId="{7EA4F0AD-4C59-4734-900D-02C2C3200FEE}"/>
    <dgm:cxn modelId="{21598062-C83F-4635-AFED-59D9480D9088}" type="presOf" srcId="{7E7FF92F-04F5-4834-96AF-242564662D8D}" destId="{323ED2BE-BC36-49D1-9930-F3760A05FE06}" srcOrd="1" destOrd="0" presId="urn:microsoft.com/office/officeart/2005/8/layout/vList4"/>
    <dgm:cxn modelId="{6B8A8275-4CE7-4D1F-9C7C-158F4FF988B2}" srcId="{F5E0EB4F-085E-4013-A30F-45AC9973A73E}" destId="{7E7FF92F-04F5-4834-96AF-242564662D8D}" srcOrd="3" destOrd="0" parTransId="{DE0D8E5A-4938-4E15-B923-1A2350159C8D}" sibTransId="{3AE1BE4A-4F38-447A-B574-0C11C9524251}"/>
    <dgm:cxn modelId="{C57F9F92-1D61-4BDD-938F-FD669FA69722}" type="presOf" srcId="{E9445441-3A2D-4EFD-90C1-E97701637499}" destId="{B24651F3-E6A1-4289-946A-FDC46F653096}" srcOrd="0" destOrd="0" presId="urn:microsoft.com/office/officeart/2005/8/layout/vList4"/>
    <dgm:cxn modelId="{5995606D-82CA-4123-9A5C-E2EE62F3229E}" srcId="{F5E0EB4F-085E-4013-A30F-45AC9973A73E}" destId="{168DDF03-7EE0-49C4-B90B-06F487AD314C}" srcOrd="1" destOrd="0" parTransId="{027325FB-D431-4459-88D3-5AB77CED7250}" sibTransId="{974687FF-725D-4A76-8DB1-D31D9CAF66AA}"/>
    <dgm:cxn modelId="{8894CB1E-B275-4170-B1DA-23F83BE3830C}" type="presOf" srcId="{BBE2BC2E-1235-4309-AEBB-1F6FFCBBB820}" destId="{F8A68D44-F209-4199-9CA1-5E802D02319B}" srcOrd="0" destOrd="0" presId="urn:microsoft.com/office/officeart/2005/8/layout/vList4"/>
    <dgm:cxn modelId="{41F17763-3544-44DC-B7DC-A72F2BFEF505}" srcId="{F5E0EB4F-085E-4013-A30F-45AC9973A73E}" destId="{BBE2BC2E-1235-4309-AEBB-1F6FFCBBB820}" srcOrd="6" destOrd="0" parTransId="{6790E9B1-39D1-4BCF-B04B-3B3B4636DF67}" sibTransId="{6A584AD2-C8AD-48FE-9C64-4DFE52367903}"/>
    <dgm:cxn modelId="{D2DAE5A9-DE73-4EA3-9457-5C6DEEC19560}" srcId="{F5E0EB4F-085E-4013-A30F-45AC9973A73E}" destId="{BEF3248E-AA4D-4EA3-AD4B-B0B698069CE3}" srcOrd="0" destOrd="0" parTransId="{08DCFF8F-8C38-4FFB-8F3F-F5B317C217E9}" sibTransId="{4DD84D49-A828-4A55-A098-62E51B1BD79E}"/>
    <dgm:cxn modelId="{8E87F304-2C70-4D65-8451-8A35151DE1BD}" srcId="{F5E0EB4F-085E-4013-A30F-45AC9973A73E}" destId="{4751E39E-C898-49A0-97DB-21ADF7563846}" srcOrd="4" destOrd="0" parTransId="{D524E75C-FD57-4177-9F6B-197C4DFE8A1D}" sibTransId="{A7308CF9-CCBC-44F0-B909-A8CC7CB5DCBD}"/>
    <dgm:cxn modelId="{AF8EA620-95F0-403B-B2CE-EA09713C6924}" type="presOf" srcId="{7E7FF92F-04F5-4834-96AF-242564662D8D}" destId="{B8CAE375-1BDB-4DAC-9350-8E02F242AE03}" srcOrd="0" destOrd="0" presId="urn:microsoft.com/office/officeart/2005/8/layout/vList4"/>
    <dgm:cxn modelId="{893A81B1-09DC-4B13-B318-473C4478CBFA}" type="presOf" srcId="{70AACDEF-4CAF-4088-B8EB-2DBD0DD8CC64}" destId="{6F756382-487A-4537-BA70-2D30BA0747B7}" srcOrd="1" destOrd="0" presId="urn:microsoft.com/office/officeart/2005/8/layout/vList4"/>
    <dgm:cxn modelId="{51E0ADFE-ADB4-4C69-8419-00343F15FA61}" type="presOf" srcId="{BEF3248E-AA4D-4EA3-AD4B-B0B698069CE3}" destId="{2D170905-53DE-4119-827C-AE162CA6823D}" srcOrd="0" destOrd="0" presId="urn:microsoft.com/office/officeart/2005/8/layout/vList4"/>
    <dgm:cxn modelId="{2D5441C6-2116-4F03-ACF0-86EB7C35B37E}" type="presParOf" srcId="{42F5BA6D-7288-40CF-B38B-F11B14A05C44}" destId="{9655B6C0-8827-4BAB-B376-5E475F5283BB}" srcOrd="0" destOrd="0" presId="urn:microsoft.com/office/officeart/2005/8/layout/vList4"/>
    <dgm:cxn modelId="{EA789901-06A9-4ADA-8F84-17FED2715EA3}" type="presParOf" srcId="{9655B6C0-8827-4BAB-B376-5E475F5283BB}" destId="{2D170905-53DE-4119-827C-AE162CA6823D}" srcOrd="0" destOrd="0" presId="urn:microsoft.com/office/officeart/2005/8/layout/vList4"/>
    <dgm:cxn modelId="{D718CC40-79BB-42EE-96F6-4007D34C98F4}" type="presParOf" srcId="{9655B6C0-8827-4BAB-B376-5E475F5283BB}" destId="{D1418316-153B-4AE3-BFE9-AD0F3024245F}" srcOrd="1" destOrd="0" presId="urn:microsoft.com/office/officeart/2005/8/layout/vList4"/>
    <dgm:cxn modelId="{97F027EB-CE96-4180-8DA1-C797F671DFE4}" type="presParOf" srcId="{9655B6C0-8827-4BAB-B376-5E475F5283BB}" destId="{4A730A60-A6FD-48F0-9F1A-53216F5EBB6E}" srcOrd="2" destOrd="0" presId="urn:microsoft.com/office/officeart/2005/8/layout/vList4"/>
    <dgm:cxn modelId="{B3C48925-41A8-4C82-87D1-C5CDA729155D}" type="presParOf" srcId="{42F5BA6D-7288-40CF-B38B-F11B14A05C44}" destId="{28640D7F-A51A-4442-BEC9-62DBA0DDAE25}" srcOrd="1" destOrd="0" presId="urn:microsoft.com/office/officeart/2005/8/layout/vList4"/>
    <dgm:cxn modelId="{C8AA89B7-7DD6-4BB8-A190-C30D8EF5569D}" type="presParOf" srcId="{42F5BA6D-7288-40CF-B38B-F11B14A05C44}" destId="{978793B2-DBE4-4BEB-8C21-FD332C33AA62}" srcOrd="2" destOrd="0" presId="urn:microsoft.com/office/officeart/2005/8/layout/vList4"/>
    <dgm:cxn modelId="{3E12ED1E-B84A-4F50-928C-EC4A1738AE0B}" type="presParOf" srcId="{978793B2-DBE4-4BEB-8C21-FD332C33AA62}" destId="{7D42928F-9B65-4D40-B341-74855FF7E4BC}" srcOrd="0" destOrd="0" presId="urn:microsoft.com/office/officeart/2005/8/layout/vList4"/>
    <dgm:cxn modelId="{4D49DF15-B285-42EE-AFAB-B2EB7FBDB5EE}" type="presParOf" srcId="{978793B2-DBE4-4BEB-8C21-FD332C33AA62}" destId="{E5185E94-F433-4B1B-A527-0627263DB2FC}" srcOrd="1" destOrd="0" presId="urn:microsoft.com/office/officeart/2005/8/layout/vList4"/>
    <dgm:cxn modelId="{6B057B3B-2EFC-43A4-AA81-F817B78A8572}" type="presParOf" srcId="{978793B2-DBE4-4BEB-8C21-FD332C33AA62}" destId="{789CB3DC-FA62-4A00-B79A-033BDB22E767}" srcOrd="2" destOrd="0" presId="urn:microsoft.com/office/officeart/2005/8/layout/vList4"/>
    <dgm:cxn modelId="{AD1BEAE6-7DAA-4C27-821C-3960E23B46B1}" type="presParOf" srcId="{42F5BA6D-7288-40CF-B38B-F11B14A05C44}" destId="{992148F6-BAA0-4B8F-8773-B7A1E02C0968}" srcOrd="3" destOrd="0" presId="urn:microsoft.com/office/officeart/2005/8/layout/vList4"/>
    <dgm:cxn modelId="{55349BD6-E0B2-4D1A-A044-BA2B57D2466C}" type="presParOf" srcId="{42F5BA6D-7288-40CF-B38B-F11B14A05C44}" destId="{E692F2EA-A76F-4592-8FCC-C7A9A89C44A3}" srcOrd="4" destOrd="0" presId="urn:microsoft.com/office/officeart/2005/8/layout/vList4"/>
    <dgm:cxn modelId="{D7DBF8F6-0EC4-42F8-87CD-4D07BE5E33E3}" type="presParOf" srcId="{E692F2EA-A76F-4592-8FCC-C7A9A89C44A3}" destId="{9029DAA6-B67B-4454-8BF3-9E526AABA604}" srcOrd="0" destOrd="0" presId="urn:microsoft.com/office/officeart/2005/8/layout/vList4"/>
    <dgm:cxn modelId="{FCE5EA4E-8708-403E-B729-F4F197552767}" type="presParOf" srcId="{E692F2EA-A76F-4592-8FCC-C7A9A89C44A3}" destId="{8E1B22E6-3DAD-410F-9D67-CF8B405730BD}" srcOrd="1" destOrd="0" presId="urn:microsoft.com/office/officeart/2005/8/layout/vList4"/>
    <dgm:cxn modelId="{915DE59C-D9BC-4CB4-802A-2BE60440C822}" type="presParOf" srcId="{E692F2EA-A76F-4592-8FCC-C7A9A89C44A3}" destId="{6F756382-487A-4537-BA70-2D30BA0747B7}" srcOrd="2" destOrd="0" presId="urn:microsoft.com/office/officeart/2005/8/layout/vList4"/>
    <dgm:cxn modelId="{160EA623-D9B6-4F0C-A75C-811387560554}" type="presParOf" srcId="{42F5BA6D-7288-40CF-B38B-F11B14A05C44}" destId="{5002C20C-5355-44FE-83A4-F47DA3A0B465}" srcOrd="5" destOrd="0" presId="urn:microsoft.com/office/officeart/2005/8/layout/vList4"/>
    <dgm:cxn modelId="{D48A769A-10DD-4E3A-8F29-AFC7A04EA5D1}" type="presParOf" srcId="{42F5BA6D-7288-40CF-B38B-F11B14A05C44}" destId="{EA9C02CA-3640-42B9-9920-8501FB6578A1}" srcOrd="6" destOrd="0" presId="urn:microsoft.com/office/officeart/2005/8/layout/vList4"/>
    <dgm:cxn modelId="{B64DC4CA-9DAE-4610-9A46-73DFD2B6EBA5}" type="presParOf" srcId="{EA9C02CA-3640-42B9-9920-8501FB6578A1}" destId="{B8CAE375-1BDB-4DAC-9350-8E02F242AE03}" srcOrd="0" destOrd="0" presId="urn:microsoft.com/office/officeart/2005/8/layout/vList4"/>
    <dgm:cxn modelId="{4B49382D-06CB-467C-A5E5-E5DF4AE26253}" type="presParOf" srcId="{EA9C02CA-3640-42B9-9920-8501FB6578A1}" destId="{82502D2F-5450-46E3-A6F7-35A2F6D1C915}" srcOrd="1" destOrd="0" presId="urn:microsoft.com/office/officeart/2005/8/layout/vList4"/>
    <dgm:cxn modelId="{9158D34C-0781-42A3-BA33-4782122D867C}" type="presParOf" srcId="{EA9C02CA-3640-42B9-9920-8501FB6578A1}" destId="{323ED2BE-BC36-49D1-9930-F3760A05FE06}" srcOrd="2" destOrd="0" presId="urn:microsoft.com/office/officeart/2005/8/layout/vList4"/>
    <dgm:cxn modelId="{0B01D698-BAAC-4A00-9BC9-704BA69CF4FF}" type="presParOf" srcId="{42F5BA6D-7288-40CF-B38B-F11B14A05C44}" destId="{4AC4CC36-47F2-49F0-88C4-C05286189896}" srcOrd="7" destOrd="0" presId="urn:microsoft.com/office/officeart/2005/8/layout/vList4"/>
    <dgm:cxn modelId="{383F25DA-668F-49B7-B0EA-8F6538EFE9A2}" type="presParOf" srcId="{42F5BA6D-7288-40CF-B38B-F11B14A05C44}" destId="{41A95A48-E72A-4E25-96DF-0BCC59F7CF39}" srcOrd="8" destOrd="0" presId="urn:microsoft.com/office/officeart/2005/8/layout/vList4"/>
    <dgm:cxn modelId="{CBDEB8DC-08EB-4164-B074-9632787A49AC}" type="presParOf" srcId="{41A95A48-E72A-4E25-96DF-0BCC59F7CF39}" destId="{A4B570DD-00E9-46EC-9BF3-B78207CA609F}" srcOrd="0" destOrd="0" presId="urn:microsoft.com/office/officeart/2005/8/layout/vList4"/>
    <dgm:cxn modelId="{3A6BE436-05AB-439B-ACA2-F8036D3100E6}" type="presParOf" srcId="{41A95A48-E72A-4E25-96DF-0BCC59F7CF39}" destId="{B2FF606F-26DE-48A8-A2EC-465B4465DF49}" srcOrd="1" destOrd="0" presId="urn:microsoft.com/office/officeart/2005/8/layout/vList4"/>
    <dgm:cxn modelId="{8C96A555-F080-4057-A261-A86DD6AB745E}" type="presParOf" srcId="{41A95A48-E72A-4E25-96DF-0BCC59F7CF39}" destId="{9E3F7D9D-DCEA-4326-8863-2AD30CB56D7E}" srcOrd="2" destOrd="0" presId="urn:microsoft.com/office/officeart/2005/8/layout/vList4"/>
    <dgm:cxn modelId="{B80F39D8-9662-4636-AA91-DE6E89F64039}" type="presParOf" srcId="{42F5BA6D-7288-40CF-B38B-F11B14A05C44}" destId="{06F74AA0-6C9D-47EB-85D6-F48E0816A243}" srcOrd="9" destOrd="0" presId="urn:microsoft.com/office/officeart/2005/8/layout/vList4"/>
    <dgm:cxn modelId="{6B268D28-19ED-48EF-AD5A-B2B9C3879448}" type="presParOf" srcId="{42F5BA6D-7288-40CF-B38B-F11B14A05C44}" destId="{0A21684A-CA22-4290-8187-F8D4F27E990E}" srcOrd="10" destOrd="0" presId="urn:microsoft.com/office/officeart/2005/8/layout/vList4"/>
    <dgm:cxn modelId="{6F173CC3-027E-40CF-BC18-BB1FE453D38D}" type="presParOf" srcId="{0A21684A-CA22-4290-8187-F8D4F27E990E}" destId="{B24651F3-E6A1-4289-946A-FDC46F653096}" srcOrd="0" destOrd="0" presId="urn:microsoft.com/office/officeart/2005/8/layout/vList4"/>
    <dgm:cxn modelId="{AD1A601A-9F84-4956-8C62-E9B9066786A3}" type="presParOf" srcId="{0A21684A-CA22-4290-8187-F8D4F27E990E}" destId="{A826AD58-22FB-49F9-B601-A7A68BE70835}" srcOrd="1" destOrd="0" presId="urn:microsoft.com/office/officeart/2005/8/layout/vList4"/>
    <dgm:cxn modelId="{DC33920B-282A-4248-AEA1-E95FA63B5BFA}" type="presParOf" srcId="{0A21684A-CA22-4290-8187-F8D4F27E990E}" destId="{1E913316-1CC5-45E0-8686-8C0F9C7B1BC9}" srcOrd="2" destOrd="0" presId="urn:microsoft.com/office/officeart/2005/8/layout/vList4"/>
    <dgm:cxn modelId="{A4C19941-DEC7-47A7-9F57-5A5A02EC9F14}" type="presParOf" srcId="{42F5BA6D-7288-40CF-B38B-F11B14A05C44}" destId="{19E06231-8ED0-46CA-92D3-6B3507901F7D}" srcOrd="11" destOrd="0" presId="urn:microsoft.com/office/officeart/2005/8/layout/vList4"/>
    <dgm:cxn modelId="{53571EF5-ED04-4A0A-91D6-01E00376ACE2}" type="presParOf" srcId="{42F5BA6D-7288-40CF-B38B-F11B14A05C44}" destId="{BF6DB9CC-A9E3-4E55-841B-681D1AA029C1}" srcOrd="12" destOrd="0" presId="urn:microsoft.com/office/officeart/2005/8/layout/vList4"/>
    <dgm:cxn modelId="{EFABE199-9B74-4D00-9150-BB101388EF41}" type="presParOf" srcId="{BF6DB9CC-A9E3-4E55-841B-681D1AA029C1}" destId="{F8A68D44-F209-4199-9CA1-5E802D02319B}" srcOrd="0" destOrd="0" presId="urn:microsoft.com/office/officeart/2005/8/layout/vList4"/>
    <dgm:cxn modelId="{9E63B9D2-45F6-47F1-97BD-C16B007B2B09}" type="presParOf" srcId="{BF6DB9CC-A9E3-4E55-841B-681D1AA029C1}" destId="{B4F57217-C0F4-4A3B-89BB-1727B8A07A05}" srcOrd="1" destOrd="0" presId="urn:microsoft.com/office/officeart/2005/8/layout/vList4"/>
    <dgm:cxn modelId="{4F20A74B-6695-45B3-867D-39DDE38EAD84}" type="presParOf" srcId="{BF6DB9CC-A9E3-4E55-841B-681D1AA029C1}" destId="{1C39F3D7-1DB4-4900-8F1B-24E9B6BDC32D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170905-53DE-4119-827C-AE162CA6823D}">
      <dsp:nvSpPr>
        <dsp:cNvPr id="0" name=""/>
        <dsp:cNvSpPr/>
      </dsp:nvSpPr>
      <dsp:spPr>
        <a:xfrm>
          <a:off x="0" y="24941"/>
          <a:ext cx="9306838" cy="5981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bg2"/>
              </a:solidFill>
            </a:rPr>
            <a:t>Оформляйте слайды в едином стиле (фон, цветовая гамма, размер заголовков и др.). </a:t>
          </a:r>
          <a:endParaRPr lang="ru-RU" sz="1600" b="1" kern="1200" dirty="0">
            <a:solidFill>
              <a:schemeClr val="bg2"/>
            </a:solidFill>
          </a:endParaRPr>
        </a:p>
      </dsp:txBody>
      <dsp:txXfrm>
        <a:off x="1921179" y="24941"/>
        <a:ext cx="7385658" cy="598117"/>
      </dsp:txXfrm>
    </dsp:sp>
    <dsp:sp modelId="{D1418316-153B-4AE3-BFE9-AD0F3024245F}">
      <dsp:nvSpPr>
        <dsp:cNvPr id="0" name=""/>
        <dsp:cNvSpPr/>
      </dsp:nvSpPr>
      <dsp:spPr>
        <a:xfrm>
          <a:off x="0" y="11919"/>
          <a:ext cx="1799998" cy="648000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7000" b="-47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42928F-9B65-4D40-B341-74855FF7E4BC}">
      <dsp:nvSpPr>
        <dsp:cNvPr id="0" name=""/>
        <dsp:cNvSpPr/>
      </dsp:nvSpPr>
      <dsp:spPr>
        <a:xfrm>
          <a:off x="0" y="729619"/>
          <a:ext cx="9306838" cy="5981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bg2"/>
              </a:solidFill>
            </a:rPr>
            <a:t>Используйте повторяющиеся элементы дизайна страниц, например, логотипы или разделители текста. </a:t>
          </a:r>
          <a:endParaRPr lang="ru-RU" sz="1600" b="1" kern="1200" dirty="0">
            <a:solidFill>
              <a:schemeClr val="bg2"/>
            </a:solidFill>
          </a:endParaRPr>
        </a:p>
      </dsp:txBody>
      <dsp:txXfrm>
        <a:off x="1921179" y="729619"/>
        <a:ext cx="7385658" cy="598117"/>
      </dsp:txXfrm>
    </dsp:sp>
    <dsp:sp modelId="{E5185E94-F433-4B1B-A527-0627263DB2FC}">
      <dsp:nvSpPr>
        <dsp:cNvPr id="0" name=""/>
        <dsp:cNvSpPr/>
      </dsp:nvSpPr>
      <dsp:spPr>
        <a:xfrm>
          <a:off x="0" y="733531"/>
          <a:ext cx="1799998" cy="641732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8000" b="-48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029DAA6-B67B-4454-8BF3-9E526AABA604}">
      <dsp:nvSpPr>
        <dsp:cNvPr id="0" name=""/>
        <dsp:cNvSpPr/>
      </dsp:nvSpPr>
      <dsp:spPr>
        <a:xfrm>
          <a:off x="0" y="1428089"/>
          <a:ext cx="9306838" cy="59811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bg2"/>
              </a:solidFill>
            </a:rPr>
            <a:t>контраст фона на отдельных слайдах (например, 3 страницы светлых, 4-я – темная и т.д.) тоже помогает сохранять интерес аудитории.</a:t>
          </a:r>
          <a:endParaRPr lang="ru-RU" sz="1600" b="1" kern="1200" dirty="0">
            <a:solidFill>
              <a:schemeClr val="bg2"/>
            </a:solidFill>
          </a:endParaRPr>
        </a:p>
      </dsp:txBody>
      <dsp:txXfrm>
        <a:off x="1921179" y="1428089"/>
        <a:ext cx="7385658" cy="598117"/>
      </dsp:txXfrm>
    </dsp:sp>
    <dsp:sp modelId="{8E1B22E6-3DAD-410F-9D67-CF8B405730BD}">
      <dsp:nvSpPr>
        <dsp:cNvPr id="0" name=""/>
        <dsp:cNvSpPr/>
      </dsp:nvSpPr>
      <dsp:spPr>
        <a:xfrm>
          <a:off x="0" y="1397437"/>
          <a:ext cx="1799998" cy="635583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9000" b="-4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CAE375-1BDB-4DAC-9350-8E02F242AE03}">
      <dsp:nvSpPr>
        <dsp:cNvPr id="0" name=""/>
        <dsp:cNvSpPr/>
      </dsp:nvSpPr>
      <dsp:spPr>
        <a:xfrm>
          <a:off x="0" y="2121069"/>
          <a:ext cx="9306838" cy="598117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bg2"/>
              </a:solidFill>
            </a:rPr>
            <a:t>Пронумеруйте слайды. Содержание позволит быстрее разобраться, к какому месту презентации относится вопрос зрителя, если он будет задан в конце выступления.</a:t>
          </a:r>
          <a:endParaRPr lang="ru-RU" sz="1600" b="1" kern="1200" dirty="0">
            <a:solidFill>
              <a:schemeClr val="bg2"/>
            </a:solidFill>
          </a:endParaRPr>
        </a:p>
      </dsp:txBody>
      <dsp:txXfrm>
        <a:off x="1921179" y="2121069"/>
        <a:ext cx="7385658" cy="598117"/>
      </dsp:txXfrm>
    </dsp:sp>
    <dsp:sp modelId="{82502D2F-5450-46E3-A6F7-35A2F6D1C915}">
      <dsp:nvSpPr>
        <dsp:cNvPr id="0" name=""/>
        <dsp:cNvSpPr/>
      </dsp:nvSpPr>
      <dsp:spPr>
        <a:xfrm>
          <a:off x="0" y="2116671"/>
          <a:ext cx="1799998" cy="630751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49000" b="-49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B570DD-00E9-46EC-9BF3-B78207CA609F}">
      <dsp:nvSpPr>
        <dsp:cNvPr id="0" name=""/>
        <dsp:cNvSpPr/>
      </dsp:nvSpPr>
      <dsp:spPr>
        <a:xfrm>
          <a:off x="0" y="2805748"/>
          <a:ext cx="9306838" cy="598117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bg2"/>
              </a:solidFill>
            </a:rPr>
            <a:t>Указывайте на слайдах не только порядковый номер, но и общее число страниц (например, так: 8/18). Так вы поможете зрителям понять, насколько далеко продвинулось выступление.</a:t>
          </a:r>
          <a:endParaRPr lang="ru-RU" sz="1600" b="1" kern="1200" dirty="0">
            <a:solidFill>
              <a:schemeClr val="bg2"/>
            </a:solidFill>
          </a:endParaRPr>
        </a:p>
      </dsp:txBody>
      <dsp:txXfrm>
        <a:off x="1921179" y="2805748"/>
        <a:ext cx="7385658" cy="598117"/>
      </dsp:txXfrm>
    </dsp:sp>
    <dsp:sp modelId="{B2FF606F-26DE-48A8-A2EC-465B4465DF49}">
      <dsp:nvSpPr>
        <dsp:cNvPr id="0" name=""/>
        <dsp:cNvSpPr/>
      </dsp:nvSpPr>
      <dsp:spPr>
        <a:xfrm>
          <a:off x="0" y="2819292"/>
          <a:ext cx="1799998" cy="61898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1000" b="-5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24651F3-E6A1-4289-946A-FDC46F653096}">
      <dsp:nvSpPr>
        <dsp:cNvPr id="0" name=""/>
        <dsp:cNvSpPr/>
      </dsp:nvSpPr>
      <dsp:spPr>
        <a:xfrm>
          <a:off x="0" y="3486287"/>
          <a:ext cx="9306838" cy="59811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bg2"/>
              </a:solidFill>
            </a:rPr>
            <a:t>Не старайтесь уместить в слайд максимум информации. На одной странице должны быть только картинка с подписью или тезисы. Оставляйте больше свободного места («воздуха»).</a:t>
          </a:r>
          <a:endParaRPr lang="ru-RU" sz="1600" b="1" kern="1200" dirty="0">
            <a:solidFill>
              <a:schemeClr val="bg2"/>
            </a:solidFill>
          </a:endParaRPr>
        </a:p>
      </dsp:txBody>
      <dsp:txXfrm>
        <a:off x="1921179" y="3486287"/>
        <a:ext cx="7385658" cy="598117"/>
      </dsp:txXfrm>
    </dsp:sp>
    <dsp:sp modelId="{A826AD58-22FB-49F9-B601-A7A68BE70835}">
      <dsp:nvSpPr>
        <dsp:cNvPr id="0" name=""/>
        <dsp:cNvSpPr/>
      </dsp:nvSpPr>
      <dsp:spPr>
        <a:xfrm>
          <a:off x="0" y="3474111"/>
          <a:ext cx="1799998" cy="622468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1000" b="-51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A68D44-F209-4199-9CA1-5E802D02319B}">
      <dsp:nvSpPr>
        <dsp:cNvPr id="0" name=""/>
        <dsp:cNvSpPr/>
      </dsp:nvSpPr>
      <dsp:spPr>
        <a:xfrm>
          <a:off x="0" y="4170330"/>
          <a:ext cx="9306838" cy="59811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i="0" kern="1200" dirty="0" smtClean="0">
              <a:solidFill>
                <a:schemeClr val="bg2"/>
              </a:solidFill>
            </a:rPr>
            <a:t>Привлекайте аудиторию хорошо подобранными изображениями и </a:t>
          </a:r>
          <a:r>
            <a:rPr lang="ru-RU" sz="1600" b="1" i="0" kern="1200" dirty="0" err="1" smtClean="0">
              <a:solidFill>
                <a:schemeClr val="bg2"/>
              </a:solidFill>
            </a:rPr>
            <a:t>инфографикой</a:t>
          </a:r>
          <a:r>
            <a:rPr lang="ru-RU" sz="1600" b="1" i="0" kern="1200" dirty="0" smtClean="0">
              <a:solidFill>
                <a:schemeClr val="bg2"/>
              </a:solidFill>
            </a:rPr>
            <a:t>, соответствующими целям презентации, а не тенями к заголовкам и другими ненужными спецэффектами</a:t>
          </a:r>
          <a:r>
            <a:rPr lang="ru-RU" sz="1600" b="0" i="0" kern="1200" dirty="0" smtClean="0">
              <a:solidFill>
                <a:schemeClr val="bg2"/>
              </a:solidFill>
            </a:rPr>
            <a:t>.</a:t>
          </a:r>
          <a:endParaRPr lang="ru-RU" sz="1600" kern="1200" dirty="0">
            <a:solidFill>
              <a:schemeClr val="bg2"/>
            </a:solidFill>
          </a:endParaRPr>
        </a:p>
      </dsp:txBody>
      <dsp:txXfrm>
        <a:off x="1921179" y="4170330"/>
        <a:ext cx="7385658" cy="598117"/>
      </dsp:txXfrm>
    </dsp:sp>
    <dsp:sp modelId="{B4F57217-C0F4-4A3B-89BB-1727B8A07A05}">
      <dsp:nvSpPr>
        <dsp:cNvPr id="0" name=""/>
        <dsp:cNvSpPr/>
      </dsp:nvSpPr>
      <dsp:spPr>
        <a:xfrm>
          <a:off x="0" y="4144472"/>
          <a:ext cx="1799998" cy="625994"/>
        </a:xfrm>
        <a:prstGeom prst="roundRect">
          <a:avLst>
            <a:gd name="adj" fmla="val 10000"/>
          </a:avLst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t="-50000" b="-50000"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4080461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" name="Google Shape;222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23" name="Google Shape;223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1eb2014fdb4_1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1eb2014fdb4_1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Google Shape;345;g1eb205fd2b6_0_1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6" name="Google Shape;346;g1eb205fd2b6_0_1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Google Shape;270;g1eb2014fdb4_1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1" name="Google Shape;271;g1eb2014fdb4_1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1eb205fd2b6_0_10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1eb205fd2b6_0_10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g1eb205fd2b6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0" name="Google Shape;290;g1eb205fd2b6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>
            <a:spLocks noGrp="1"/>
          </p:cNvSpPr>
          <p:nvPr>
            <p:ph type="ctrTitle"/>
          </p:nvPr>
        </p:nvSpPr>
        <p:spPr>
          <a:xfrm>
            <a:off x="1973658" y="1574525"/>
            <a:ext cx="76416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7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2pPr>
            <a:lvl3pPr lvl="2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3pPr>
            <a:lvl4pPr lvl="3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4pPr>
            <a:lvl5pPr lvl="4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5pPr>
            <a:lvl6pPr lvl="5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6pPr>
            <a:lvl7pPr lvl="6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7pPr>
            <a:lvl8pPr lvl="7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8pPr>
            <a:lvl9pPr lvl="8" algn="ctr">
              <a:spcBef>
                <a:spcPts val="0"/>
              </a:spcBef>
              <a:spcAft>
                <a:spcPts val="0"/>
              </a:spcAft>
              <a:buSzPts val="6900"/>
              <a:buNone/>
              <a:defRPr sz="6900"/>
            </a:lvl9pPr>
          </a:lstStyle>
          <a:p>
            <a:endParaRPr/>
          </a:p>
        </p:txBody>
      </p:sp>
      <p:sp>
        <p:nvSpPr>
          <p:cNvPr id="101" name="Google Shape;101;p2"/>
          <p:cNvSpPr txBox="1">
            <a:spLocks noGrp="1"/>
          </p:cNvSpPr>
          <p:nvPr>
            <p:ph type="subTitle" idx="1"/>
          </p:nvPr>
        </p:nvSpPr>
        <p:spPr>
          <a:xfrm>
            <a:off x="1973650" y="4629650"/>
            <a:ext cx="7641600" cy="37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1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 sz="3700"/>
            </a:lvl9pPr>
          </a:lstStyle>
          <a:p>
            <a:endParaRPr/>
          </a:p>
        </p:txBody>
      </p:sp>
      <p:sp>
        <p:nvSpPr>
          <p:cNvPr id="102" name="Google Shape;102;p2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"/>
          <p:cNvSpPr txBox="1">
            <a:spLocks noGrp="1"/>
          </p:cNvSpPr>
          <p:nvPr>
            <p:ph type="title"/>
          </p:nvPr>
        </p:nvSpPr>
        <p:spPr>
          <a:xfrm>
            <a:off x="1760350" y="1427600"/>
            <a:ext cx="8475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09" name="Google Shape;109;p4"/>
          <p:cNvSpPr txBox="1">
            <a:spLocks noGrp="1"/>
          </p:cNvSpPr>
          <p:nvPr>
            <p:ph type="body" idx="1"/>
          </p:nvPr>
        </p:nvSpPr>
        <p:spPr>
          <a:xfrm>
            <a:off x="1760350" y="2574300"/>
            <a:ext cx="8475900" cy="2635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10" name="Google Shape;110;p4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ix boxes">
  <p:cSld name="CUSTOM">
    <p:spTree>
      <p:nvGrpSpPr>
        <p:cNvPr id="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"/>
          <p:cNvSpPr txBox="1">
            <a:spLocks noGrp="1"/>
          </p:cNvSpPr>
          <p:nvPr>
            <p:ph type="title"/>
          </p:nvPr>
        </p:nvSpPr>
        <p:spPr>
          <a:xfrm>
            <a:off x="1688950" y="1023500"/>
            <a:ext cx="8589900" cy="787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13" name="Google Shape;113;p5"/>
          <p:cNvSpPr txBox="1">
            <a:spLocks noGrp="1"/>
          </p:cNvSpPr>
          <p:nvPr>
            <p:ph type="subTitle" idx="1"/>
          </p:nvPr>
        </p:nvSpPr>
        <p:spPr>
          <a:xfrm>
            <a:off x="1688935" y="2349950"/>
            <a:ext cx="2728200" cy="3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 b="1"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4" name="Google Shape;114;p5"/>
          <p:cNvSpPr txBox="1">
            <a:spLocks noGrp="1"/>
          </p:cNvSpPr>
          <p:nvPr>
            <p:ph type="body" idx="2"/>
          </p:nvPr>
        </p:nvSpPr>
        <p:spPr>
          <a:xfrm>
            <a:off x="1688960" y="2794778"/>
            <a:ext cx="2728200" cy="94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15" name="Google Shape;115;p5"/>
          <p:cNvSpPr txBox="1">
            <a:spLocks noGrp="1"/>
          </p:cNvSpPr>
          <p:nvPr>
            <p:ph type="subTitle" idx="3"/>
          </p:nvPr>
        </p:nvSpPr>
        <p:spPr>
          <a:xfrm>
            <a:off x="4619806" y="2349950"/>
            <a:ext cx="2728200" cy="3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 b="1"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6" name="Google Shape;116;p5"/>
          <p:cNvSpPr txBox="1">
            <a:spLocks noGrp="1"/>
          </p:cNvSpPr>
          <p:nvPr>
            <p:ph type="body" idx="4"/>
          </p:nvPr>
        </p:nvSpPr>
        <p:spPr>
          <a:xfrm>
            <a:off x="4619831" y="2794778"/>
            <a:ext cx="2728200" cy="94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17" name="Google Shape;117;p5"/>
          <p:cNvSpPr txBox="1">
            <a:spLocks noGrp="1"/>
          </p:cNvSpPr>
          <p:nvPr>
            <p:ph type="subTitle" idx="5"/>
          </p:nvPr>
        </p:nvSpPr>
        <p:spPr>
          <a:xfrm>
            <a:off x="7550696" y="2349950"/>
            <a:ext cx="2728200" cy="3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 b="1"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8" name="Google Shape;118;p5"/>
          <p:cNvSpPr txBox="1">
            <a:spLocks noGrp="1"/>
          </p:cNvSpPr>
          <p:nvPr>
            <p:ph type="body" idx="6"/>
          </p:nvPr>
        </p:nvSpPr>
        <p:spPr>
          <a:xfrm>
            <a:off x="7550721" y="2794778"/>
            <a:ext cx="2728200" cy="94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19" name="Google Shape;119;p5"/>
          <p:cNvSpPr txBox="1">
            <a:spLocks noGrp="1"/>
          </p:cNvSpPr>
          <p:nvPr>
            <p:ph type="subTitle" idx="7"/>
          </p:nvPr>
        </p:nvSpPr>
        <p:spPr>
          <a:xfrm>
            <a:off x="1688888" y="3836878"/>
            <a:ext cx="2728200" cy="3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 b="1"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0" name="Google Shape;120;p5"/>
          <p:cNvSpPr txBox="1">
            <a:spLocks noGrp="1"/>
          </p:cNvSpPr>
          <p:nvPr>
            <p:ph type="body" idx="8"/>
          </p:nvPr>
        </p:nvSpPr>
        <p:spPr>
          <a:xfrm>
            <a:off x="1688913" y="4281706"/>
            <a:ext cx="2728200" cy="94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21" name="Google Shape;121;p5"/>
          <p:cNvSpPr txBox="1">
            <a:spLocks noGrp="1"/>
          </p:cNvSpPr>
          <p:nvPr>
            <p:ph type="subTitle" idx="9"/>
          </p:nvPr>
        </p:nvSpPr>
        <p:spPr>
          <a:xfrm>
            <a:off x="4619758" y="3836878"/>
            <a:ext cx="2728200" cy="3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 b="1"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3"/>
          </p:nvPr>
        </p:nvSpPr>
        <p:spPr>
          <a:xfrm>
            <a:off x="4619784" y="4281706"/>
            <a:ext cx="2728200" cy="94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subTitle" idx="14"/>
          </p:nvPr>
        </p:nvSpPr>
        <p:spPr>
          <a:xfrm>
            <a:off x="7550649" y="3836878"/>
            <a:ext cx="2728200" cy="385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000" b="1"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4" name="Google Shape;124;p5"/>
          <p:cNvSpPr txBox="1">
            <a:spLocks noGrp="1"/>
          </p:cNvSpPr>
          <p:nvPr>
            <p:ph type="body" idx="15"/>
          </p:nvPr>
        </p:nvSpPr>
        <p:spPr>
          <a:xfrm>
            <a:off x="7550674" y="4281706"/>
            <a:ext cx="2728200" cy="94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ubtitle and text">
  <p:cSld name="CUSTOM_2"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"/>
          <p:cNvSpPr txBox="1">
            <a:spLocks noGrp="1"/>
          </p:cNvSpPr>
          <p:nvPr>
            <p:ph type="title"/>
          </p:nvPr>
        </p:nvSpPr>
        <p:spPr>
          <a:xfrm>
            <a:off x="2002590" y="1808675"/>
            <a:ext cx="7038300" cy="175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9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27" name="Google Shape;127;p6"/>
          <p:cNvSpPr txBox="1">
            <a:spLocks noGrp="1"/>
          </p:cNvSpPr>
          <p:nvPr>
            <p:ph type="subTitle" idx="1"/>
          </p:nvPr>
        </p:nvSpPr>
        <p:spPr>
          <a:xfrm>
            <a:off x="2002563" y="3562173"/>
            <a:ext cx="7038300" cy="5307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400" b="1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8" name="Google Shape;128;p6"/>
          <p:cNvSpPr txBox="1">
            <a:spLocks noGrp="1"/>
          </p:cNvSpPr>
          <p:nvPr>
            <p:ph type="body" idx="2"/>
          </p:nvPr>
        </p:nvSpPr>
        <p:spPr>
          <a:xfrm>
            <a:off x="7940625" y="4491450"/>
            <a:ext cx="2307000" cy="16959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algn="ctr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ur boxes">
  <p:cSld name="CUSTOM_1">
    <p:spTree>
      <p:nvGrpSpPr>
        <p:cNvPr id="1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p7"/>
          <p:cNvSpPr txBox="1">
            <a:spLocks noGrp="1"/>
          </p:cNvSpPr>
          <p:nvPr>
            <p:ph type="title"/>
          </p:nvPr>
        </p:nvSpPr>
        <p:spPr>
          <a:xfrm>
            <a:off x="2388350" y="1239938"/>
            <a:ext cx="7146000" cy="666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31" name="Google Shape;131;p7"/>
          <p:cNvSpPr txBox="1">
            <a:spLocks noGrp="1"/>
          </p:cNvSpPr>
          <p:nvPr>
            <p:ph type="subTitle" idx="1"/>
          </p:nvPr>
        </p:nvSpPr>
        <p:spPr>
          <a:xfrm>
            <a:off x="3135625" y="2112038"/>
            <a:ext cx="6398700" cy="296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2" name="Google Shape;132;p7"/>
          <p:cNvSpPr txBox="1">
            <a:spLocks noGrp="1"/>
          </p:cNvSpPr>
          <p:nvPr>
            <p:ph type="body" idx="2"/>
          </p:nvPr>
        </p:nvSpPr>
        <p:spPr>
          <a:xfrm>
            <a:off x="3135625" y="2389091"/>
            <a:ext cx="6398700" cy="536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33" name="Google Shape;133;p7"/>
          <p:cNvSpPr txBox="1">
            <a:spLocks noGrp="1"/>
          </p:cNvSpPr>
          <p:nvPr>
            <p:ph type="subTitle" idx="3"/>
          </p:nvPr>
        </p:nvSpPr>
        <p:spPr>
          <a:xfrm>
            <a:off x="3135625" y="2982345"/>
            <a:ext cx="6398700" cy="296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4" name="Google Shape;134;p7"/>
          <p:cNvSpPr txBox="1">
            <a:spLocks noGrp="1"/>
          </p:cNvSpPr>
          <p:nvPr>
            <p:ph type="body" idx="4"/>
          </p:nvPr>
        </p:nvSpPr>
        <p:spPr>
          <a:xfrm>
            <a:off x="3135625" y="3259398"/>
            <a:ext cx="6398700" cy="536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35" name="Google Shape;135;p7"/>
          <p:cNvSpPr txBox="1">
            <a:spLocks noGrp="1"/>
          </p:cNvSpPr>
          <p:nvPr>
            <p:ph type="subTitle" idx="5"/>
          </p:nvPr>
        </p:nvSpPr>
        <p:spPr>
          <a:xfrm>
            <a:off x="3135625" y="3852652"/>
            <a:ext cx="6398700" cy="296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36" name="Google Shape;136;p7"/>
          <p:cNvSpPr txBox="1">
            <a:spLocks noGrp="1"/>
          </p:cNvSpPr>
          <p:nvPr>
            <p:ph type="body" idx="6"/>
          </p:nvPr>
        </p:nvSpPr>
        <p:spPr>
          <a:xfrm>
            <a:off x="3135625" y="4129705"/>
            <a:ext cx="6398700" cy="536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37" name="Google Shape;137;p7"/>
          <p:cNvSpPr txBox="1">
            <a:spLocks noGrp="1"/>
          </p:cNvSpPr>
          <p:nvPr>
            <p:ph type="body" idx="7"/>
          </p:nvPr>
        </p:nvSpPr>
        <p:spPr>
          <a:xfrm>
            <a:off x="3135625" y="5000012"/>
            <a:ext cx="6398700" cy="536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600"/>
            </a:lvl1pPr>
            <a:lvl2pPr marL="914400" lvl="1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2pPr>
            <a:lvl3pPr marL="1371600" lvl="2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/>
            </a:lvl9pPr>
          </a:lstStyle>
          <a:p>
            <a:endParaRPr/>
          </a:p>
        </p:txBody>
      </p:sp>
      <p:sp>
        <p:nvSpPr>
          <p:cNvPr id="138" name="Google Shape;138;p7"/>
          <p:cNvSpPr txBox="1">
            <a:spLocks noGrp="1"/>
          </p:cNvSpPr>
          <p:nvPr>
            <p:ph type="subTitle" idx="8"/>
          </p:nvPr>
        </p:nvSpPr>
        <p:spPr>
          <a:xfrm>
            <a:off x="3135625" y="4722959"/>
            <a:ext cx="6398700" cy="2961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1"/>
          <p:cNvSpPr txBox="1">
            <a:spLocks noGrp="1"/>
          </p:cNvSpPr>
          <p:nvPr>
            <p:ph type="title"/>
          </p:nvPr>
        </p:nvSpPr>
        <p:spPr>
          <a:xfrm>
            <a:off x="1493388" y="1186338"/>
            <a:ext cx="8818200" cy="622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600"/>
              <a:buNone/>
              <a:defRPr/>
            </a:lvl9pPr>
          </a:lstStyle>
          <a:p>
            <a:endParaRPr/>
          </a:p>
        </p:txBody>
      </p:sp>
      <p:sp>
        <p:nvSpPr>
          <p:cNvPr id="173" name="Google Shape;173;p1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MAIN_POINT"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15"/>
          <p:cNvSpPr/>
          <p:nvPr/>
        </p:nvSpPr>
        <p:spPr>
          <a:xfrm rot="5400000">
            <a:off x="4025657" y="-1424090"/>
            <a:ext cx="4094828" cy="9357408"/>
          </a:xfrm>
          <a:custGeom>
            <a:avLst/>
            <a:gdLst/>
            <a:ahLst/>
            <a:cxnLst/>
            <a:rect l="l" t="t" r="r" b="b"/>
            <a:pathLst>
              <a:path w="1360408" h="1377102" extrusionOk="0">
                <a:moveTo>
                  <a:pt x="723965" y="140"/>
                </a:moveTo>
                <a:cubicBezTo>
                  <a:pt x="638225" y="-1322"/>
                  <a:pt x="552595" y="8600"/>
                  <a:pt x="469819" y="34039"/>
                </a:cubicBezTo>
                <a:cubicBezTo>
                  <a:pt x="440284" y="43119"/>
                  <a:pt x="411336" y="54223"/>
                  <a:pt x="383291" y="67185"/>
                </a:cubicBezTo>
                <a:cubicBezTo>
                  <a:pt x="347489" y="83729"/>
                  <a:pt x="313040" y="103513"/>
                  <a:pt x="280821" y="126263"/>
                </a:cubicBezTo>
                <a:cubicBezTo>
                  <a:pt x="241930" y="153721"/>
                  <a:pt x="206092" y="185568"/>
                  <a:pt x="174306" y="221013"/>
                </a:cubicBezTo>
                <a:cubicBezTo>
                  <a:pt x="79641" y="326568"/>
                  <a:pt x="23113" y="462306"/>
                  <a:pt x="5803" y="602424"/>
                </a:cubicBezTo>
                <a:cubicBezTo>
                  <a:pt x="-1030" y="657705"/>
                  <a:pt x="-1714" y="713682"/>
                  <a:pt x="3147" y="769154"/>
                </a:cubicBezTo>
                <a:cubicBezTo>
                  <a:pt x="13911" y="892039"/>
                  <a:pt x="55044" y="1012738"/>
                  <a:pt x="131040" y="1110840"/>
                </a:cubicBezTo>
                <a:cubicBezTo>
                  <a:pt x="175569" y="1168323"/>
                  <a:pt x="231109" y="1217427"/>
                  <a:pt x="292078" y="1256827"/>
                </a:cubicBezTo>
                <a:cubicBezTo>
                  <a:pt x="415655" y="1336689"/>
                  <a:pt x="564278" y="1379433"/>
                  <a:pt x="711440" y="1377004"/>
                </a:cubicBezTo>
                <a:cubicBezTo>
                  <a:pt x="768530" y="1376065"/>
                  <a:pt x="825642" y="1368050"/>
                  <a:pt x="880324" y="1351452"/>
                </a:cubicBezTo>
                <a:cubicBezTo>
                  <a:pt x="936848" y="1334296"/>
                  <a:pt x="990716" y="1308688"/>
                  <a:pt x="1040480" y="1276943"/>
                </a:cubicBezTo>
                <a:cubicBezTo>
                  <a:pt x="1151843" y="1205898"/>
                  <a:pt x="1244076" y="1103501"/>
                  <a:pt x="1299811" y="983453"/>
                </a:cubicBezTo>
                <a:cubicBezTo>
                  <a:pt x="1343352" y="889667"/>
                  <a:pt x="1364439" y="786103"/>
                  <a:pt x="1359771" y="682751"/>
                </a:cubicBezTo>
                <a:cubicBezTo>
                  <a:pt x="1357541" y="633307"/>
                  <a:pt x="1350392" y="583835"/>
                  <a:pt x="1335612" y="536516"/>
                </a:cubicBezTo>
                <a:cubicBezTo>
                  <a:pt x="1317590" y="478822"/>
                  <a:pt x="1289006" y="424533"/>
                  <a:pt x="1253257" y="375854"/>
                </a:cubicBezTo>
                <a:cubicBezTo>
                  <a:pt x="1211869" y="319492"/>
                  <a:pt x="1160733" y="270461"/>
                  <a:pt x="1102590" y="231640"/>
                </a:cubicBezTo>
                <a:cubicBezTo>
                  <a:pt x="1034703" y="186313"/>
                  <a:pt x="957967" y="154940"/>
                  <a:pt x="878045" y="138533"/>
                </a:cubicBezTo>
                <a:cubicBezTo>
                  <a:pt x="788205" y="120090"/>
                  <a:pt x="694733" y="120887"/>
                  <a:pt x="605177" y="140557"/>
                </a:cubicBezTo>
                <a:cubicBezTo>
                  <a:pt x="532084" y="156612"/>
                  <a:pt x="461942" y="184580"/>
                  <a:pt x="397330" y="222276"/>
                </a:cubicBezTo>
                <a:cubicBezTo>
                  <a:pt x="363427" y="242060"/>
                  <a:pt x="331252" y="264535"/>
                  <a:pt x="300430" y="288820"/>
                </a:cubicBezTo>
                <a:cubicBezTo>
                  <a:pt x="273595" y="310222"/>
                  <a:pt x="269162" y="349274"/>
                  <a:pt x="290564" y="376105"/>
                </a:cubicBezTo>
                <a:cubicBezTo>
                  <a:pt x="311963" y="402940"/>
                  <a:pt x="351015" y="407377"/>
                  <a:pt x="377850" y="385975"/>
                </a:cubicBezTo>
                <a:cubicBezTo>
                  <a:pt x="452700" y="325475"/>
                  <a:pt x="537650" y="279853"/>
                  <a:pt x="631744" y="257953"/>
                </a:cubicBezTo>
                <a:cubicBezTo>
                  <a:pt x="706849" y="240473"/>
                  <a:pt x="785512" y="238688"/>
                  <a:pt x="861221" y="253524"/>
                </a:cubicBezTo>
                <a:cubicBezTo>
                  <a:pt x="925331" y="266089"/>
                  <a:pt x="987251" y="290079"/>
                  <a:pt x="1042880" y="324366"/>
                </a:cubicBezTo>
                <a:cubicBezTo>
                  <a:pt x="1090361" y="353634"/>
                  <a:pt x="1133724" y="389893"/>
                  <a:pt x="1168753" y="433414"/>
                </a:cubicBezTo>
                <a:cubicBezTo>
                  <a:pt x="1203672" y="476798"/>
                  <a:pt x="1229709" y="527145"/>
                  <a:pt x="1244400" y="580916"/>
                </a:cubicBezTo>
                <a:cubicBezTo>
                  <a:pt x="1251189" y="605747"/>
                  <a:pt x="1255297" y="631234"/>
                  <a:pt x="1257937" y="656818"/>
                </a:cubicBezTo>
                <a:cubicBezTo>
                  <a:pt x="1266094" y="735842"/>
                  <a:pt x="1257589" y="816371"/>
                  <a:pt x="1232385" y="891739"/>
                </a:cubicBezTo>
                <a:cubicBezTo>
                  <a:pt x="1192750" y="1010256"/>
                  <a:pt x="1113730" y="1114402"/>
                  <a:pt x="1013531" y="1188515"/>
                </a:cubicBezTo>
                <a:cubicBezTo>
                  <a:pt x="964342" y="1224900"/>
                  <a:pt x="909628" y="1254382"/>
                  <a:pt x="851355" y="1273275"/>
                </a:cubicBezTo>
                <a:cubicBezTo>
                  <a:pt x="759179" y="1303154"/>
                  <a:pt x="658672" y="1304134"/>
                  <a:pt x="564064" y="1285921"/>
                </a:cubicBezTo>
                <a:cubicBezTo>
                  <a:pt x="460096" y="1265911"/>
                  <a:pt x="360168" y="1221228"/>
                  <a:pt x="277784" y="1154487"/>
                </a:cubicBezTo>
                <a:cubicBezTo>
                  <a:pt x="231239" y="1116778"/>
                  <a:pt x="190337" y="1071751"/>
                  <a:pt x="157102" y="1021911"/>
                </a:cubicBezTo>
                <a:cubicBezTo>
                  <a:pt x="134392" y="987854"/>
                  <a:pt x="115046" y="951267"/>
                  <a:pt x="100173" y="913117"/>
                </a:cubicBezTo>
                <a:cubicBezTo>
                  <a:pt x="74791" y="848007"/>
                  <a:pt x="61963" y="778481"/>
                  <a:pt x="58680" y="708813"/>
                </a:cubicBezTo>
                <a:cubicBezTo>
                  <a:pt x="50697" y="539322"/>
                  <a:pt x="103031" y="368410"/>
                  <a:pt x="216937" y="240874"/>
                </a:cubicBezTo>
                <a:cubicBezTo>
                  <a:pt x="245092" y="209351"/>
                  <a:pt x="276578" y="180909"/>
                  <a:pt x="310805" y="156118"/>
                </a:cubicBezTo>
                <a:cubicBezTo>
                  <a:pt x="338915" y="135752"/>
                  <a:pt x="368900" y="117924"/>
                  <a:pt x="400115" y="102731"/>
                </a:cubicBezTo>
                <a:cubicBezTo>
                  <a:pt x="533865" y="37641"/>
                  <a:pt x="685896" y="22841"/>
                  <a:pt x="832378" y="38087"/>
                </a:cubicBezTo>
                <a:cubicBezTo>
                  <a:pt x="879558" y="43001"/>
                  <a:pt x="926242" y="51134"/>
                  <a:pt x="972544" y="61363"/>
                </a:cubicBezTo>
                <a:cubicBezTo>
                  <a:pt x="979940" y="63076"/>
                  <a:pt x="987279" y="58514"/>
                  <a:pt x="988991" y="51118"/>
                </a:cubicBezTo>
                <a:cubicBezTo>
                  <a:pt x="990704" y="43726"/>
                  <a:pt x="986137" y="36257"/>
                  <a:pt x="978746" y="34549"/>
                </a:cubicBezTo>
                <a:cubicBezTo>
                  <a:pt x="895520" y="14405"/>
                  <a:pt x="809704" y="1597"/>
                  <a:pt x="723965" y="14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1" name="Google Shape;191;p15"/>
          <p:cNvSpPr txBox="1">
            <a:spLocks noGrp="1"/>
          </p:cNvSpPr>
          <p:nvPr>
            <p:ph type="title"/>
          </p:nvPr>
        </p:nvSpPr>
        <p:spPr>
          <a:xfrm>
            <a:off x="2370800" y="1606850"/>
            <a:ext cx="6542400" cy="3295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4000"/>
            </a:lvl1pPr>
            <a:lvl2pPr lvl="1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>
            <a:endParaRPr/>
          </a:p>
        </p:txBody>
      </p:sp>
      <p:sp>
        <p:nvSpPr>
          <p:cNvPr id="192" name="Google Shape;192;p15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193" name="Google Shape;193;p15"/>
          <p:cNvSpPr txBox="1">
            <a:spLocks noGrp="1"/>
          </p:cNvSpPr>
          <p:nvPr>
            <p:ph type="subTitle" idx="1"/>
          </p:nvPr>
        </p:nvSpPr>
        <p:spPr>
          <a:xfrm>
            <a:off x="1744900" y="5076499"/>
            <a:ext cx="8557200" cy="66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  <a:lvl2pPr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2pPr>
            <a:lvl3pPr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3pPr>
            <a:lvl4pPr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4pPr>
            <a:lvl5pPr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5pPr>
            <a:lvl6pPr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6pPr>
            <a:lvl7pPr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7pPr>
            <a:lvl8pPr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8pPr>
            <a:lvl9pPr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 sz="22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p19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oogle Shape;6;p1"/>
          <p:cNvGrpSpPr/>
          <p:nvPr/>
        </p:nvGrpSpPr>
        <p:grpSpPr>
          <a:xfrm>
            <a:off x="-37" y="-151"/>
            <a:ext cx="12192088" cy="6858384"/>
            <a:chOff x="-37" y="-151"/>
            <a:chExt cx="12192088" cy="6858384"/>
          </a:xfrm>
        </p:grpSpPr>
        <p:grpSp>
          <p:nvGrpSpPr>
            <p:cNvPr id="7" name="Google Shape;7;p1"/>
            <p:cNvGrpSpPr/>
            <p:nvPr/>
          </p:nvGrpSpPr>
          <p:grpSpPr>
            <a:xfrm>
              <a:off x="-37" y="105"/>
              <a:ext cx="12191268" cy="5244373"/>
              <a:chOff x="422346" y="2168825"/>
              <a:chExt cx="11403300" cy="3298555"/>
            </a:xfrm>
          </p:grpSpPr>
          <p:cxnSp>
            <p:nvCxnSpPr>
              <p:cNvPr id="8" name="Google Shape;8;p1"/>
              <p:cNvCxnSpPr/>
              <p:nvPr/>
            </p:nvCxnSpPr>
            <p:spPr>
              <a:xfrm>
                <a:off x="422346" y="2168825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9" name="Google Shape;9;p1"/>
              <p:cNvCxnSpPr/>
              <p:nvPr/>
            </p:nvCxnSpPr>
            <p:spPr>
              <a:xfrm>
                <a:off x="422346" y="2422560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0" name="Google Shape;10;p1"/>
              <p:cNvCxnSpPr/>
              <p:nvPr/>
            </p:nvCxnSpPr>
            <p:spPr>
              <a:xfrm>
                <a:off x="422346" y="2676295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1" name="Google Shape;11;p1"/>
              <p:cNvCxnSpPr/>
              <p:nvPr/>
            </p:nvCxnSpPr>
            <p:spPr>
              <a:xfrm>
                <a:off x="422346" y="2930030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2" name="Google Shape;12;p1"/>
              <p:cNvCxnSpPr/>
              <p:nvPr/>
            </p:nvCxnSpPr>
            <p:spPr>
              <a:xfrm>
                <a:off x="422346" y="3183765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3" name="Google Shape;13;p1"/>
              <p:cNvCxnSpPr/>
              <p:nvPr/>
            </p:nvCxnSpPr>
            <p:spPr>
              <a:xfrm>
                <a:off x="422346" y="3437500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4" name="Google Shape;14;p1"/>
              <p:cNvCxnSpPr/>
              <p:nvPr/>
            </p:nvCxnSpPr>
            <p:spPr>
              <a:xfrm>
                <a:off x="422346" y="3691235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5" name="Google Shape;15;p1"/>
              <p:cNvCxnSpPr/>
              <p:nvPr/>
            </p:nvCxnSpPr>
            <p:spPr>
              <a:xfrm>
                <a:off x="422346" y="3944970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6" name="Google Shape;16;p1"/>
              <p:cNvCxnSpPr/>
              <p:nvPr/>
            </p:nvCxnSpPr>
            <p:spPr>
              <a:xfrm>
                <a:off x="422346" y="4198705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7" name="Google Shape;17;p1"/>
              <p:cNvCxnSpPr/>
              <p:nvPr/>
            </p:nvCxnSpPr>
            <p:spPr>
              <a:xfrm>
                <a:off x="422346" y="4452440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8" name="Google Shape;18;p1"/>
              <p:cNvCxnSpPr/>
              <p:nvPr/>
            </p:nvCxnSpPr>
            <p:spPr>
              <a:xfrm>
                <a:off x="422346" y="4706175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19" name="Google Shape;19;p1"/>
              <p:cNvCxnSpPr/>
              <p:nvPr/>
            </p:nvCxnSpPr>
            <p:spPr>
              <a:xfrm>
                <a:off x="422346" y="4959910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20" name="Google Shape;20;p1"/>
              <p:cNvCxnSpPr/>
              <p:nvPr/>
            </p:nvCxnSpPr>
            <p:spPr>
              <a:xfrm>
                <a:off x="422346" y="5213645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21" name="Google Shape;21;p1"/>
              <p:cNvCxnSpPr/>
              <p:nvPr/>
            </p:nvCxnSpPr>
            <p:spPr>
              <a:xfrm>
                <a:off x="422346" y="5467380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cxnSp>
          <p:nvCxnSpPr>
            <p:cNvPr id="22" name="Google Shape;22;p1"/>
            <p:cNvCxnSpPr/>
            <p:nvPr/>
          </p:nvCxnSpPr>
          <p:spPr>
            <a:xfrm rot="-5400000">
              <a:off x="-3429117" y="3429001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3" name="Google Shape;23;p1"/>
            <p:cNvCxnSpPr/>
            <p:nvPr/>
          </p:nvCxnSpPr>
          <p:spPr>
            <a:xfrm rot="-5400000">
              <a:off x="-3022765" y="3429001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4" name="Google Shape;24;p1"/>
            <p:cNvCxnSpPr/>
            <p:nvPr/>
          </p:nvCxnSpPr>
          <p:spPr>
            <a:xfrm rot="-5400000">
              <a:off x="-2616413" y="3429001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5" name="Google Shape;25;p1"/>
            <p:cNvCxnSpPr/>
            <p:nvPr/>
          </p:nvCxnSpPr>
          <p:spPr>
            <a:xfrm rot="-5400000">
              <a:off x="-2210061" y="3429001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6" name="Google Shape;26;p1"/>
            <p:cNvCxnSpPr/>
            <p:nvPr/>
          </p:nvCxnSpPr>
          <p:spPr>
            <a:xfrm rot="-5400000">
              <a:off x="-1803709" y="3429001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7" name="Google Shape;27;p1"/>
            <p:cNvCxnSpPr/>
            <p:nvPr/>
          </p:nvCxnSpPr>
          <p:spPr>
            <a:xfrm rot="-5400000">
              <a:off x="-1397357" y="3429001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8" name="Google Shape;28;p1"/>
            <p:cNvCxnSpPr/>
            <p:nvPr/>
          </p:nvCxnSpPr>
          <p:spPr>
            <a:xfrm rot="-5400000">
              <a:off x="-991005" y="3429001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29" name="Google Shape;29;p1"/>
            <p:cNvCxnSpPr/>
            <p:nvPr/>
          </p:nvCxnSpPr>
          <p:spPr>
            <a:xfrm rot="-5400000">
              <a:off x="-584653" y="3429001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0" name="Google Shape;30;p1"/>
            <p:cNvCxnSpPr/>
            <p:nvPr/>
          </p:nvCxnSpPr>
          <p:spPr>
            <a:xfrm rot="-5400000">
              <a:off x="-178301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1" name="Google Shape;31;p1"/>
            <p:cNvCxnSpPr/>
            <p:nvPr/>
          </p:nvCxnSpPr>
          <p:spPr>
            <a:xfrm rot="-5400000">
              <a:off x="228051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2" name="Google Shape;32;p1"/>
            <p:cNvCxnSpPr/>
            <p:nvPr/>
          </p:nvCxnSpPr>
          <p:spPr>
            <a:xfrm rot="-5400000">
              <a:off x="634403" y="3429001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3" name="Google Shape;33;p1"/>
            <p:cNvCxnSpPr/>
            <p:nvPr/>
          </p:nvCxnSpPr>
          <p:spPr>
            <a:xfrm rot="-5400000">
              <a:off x="1040755" y="3429001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4" name="Google Shape;34;p1"/>
            <p:cNvCxnSpPr/>
            <p:nvPr/>
          </p:nvCxnSpPr>
          <p:spPr>
            <a:xfrm rot="-5400000">
              <a:off x="1447107" y="3429001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5" name="Google Shape;35;p1"/>
            <p:cNvCxnSpPr/>
            <p:nvPr/>
          </p:nvCxnSpPr>
          <p:spPr>
            <a:xfrm rot="-5400000">
              <a:off x="1853459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6" name="Google Shape;36;p1"/>
            <p:cNvCxnSpPr/>
            <p:nvPr/>
          </p:nvCxnSpPr>
          <p:spPr>
            <a:xfrm rot="-5400000">
              <a:off x="2259811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7" name="Google Shape;37;p1"/>
            <p:cNvCxnSpPr/>
            <p:nvPr/>
          </p:nvCxnSpPr>
          <p:spPr>
            <a:xfrm rot="-5400000">
              <a:off x="2666162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8" name="Google Shape;38;p1"/>
            <p:cNvCxnSpPr/>
            <p:nvPr/>
          </p:nvCxnSpPr>
          <p:spPr>
            <a:xfrm rot="-5400000">
              <a:off x="3072514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39" name="Google Shape;39;p1"/>
            <p:cNvCxnSpPr/>
            <p:nvPr/>
          </p:nvCxnSpPr>
          <p:spPr>
            <a:xfrm rot="-5400000">
              <a:off x="3478866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0" name="Google Shape;40;p1"/>
            <p:cNvCxnSpPr/>
            <p:nvPr/>
          </p:nvCxnSpPr>
          <p:spPr>
            <a:xfrm rot="-5400000">
              <a:off x="3885218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1" name="Google Shape;41;p1"/>
            <p:cNvCxnSpPr/>
            <p:nvPr/>
          </p:nvCxnSpPr>
          <p:spPr>
            <a:xfrm rot="-5400000">
              <a:off x="4291570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2" name="Google Shape;42;p1"/>
            <p:cNvCxnSpPr/>
            <p:nvPr/>
          </p:nvCxnSpPr>
          <p:spPr>
            <a:xfrm rot="-5400000">
              <a:off x="4697922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3" name="Google Shape;43;p1"/>
            <p:cNvCxnSpPr/>
            <p:nvPr/>
          </p:nvCxnSpPr>
          <p:spPr>
            <a:xfrm rot="-5400000">
              <a:off x="5104274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4" name="Google Shape;44;p1"/>
            <p:cNvCxnSpPr/>
            <p:nvPr/>
          </p:nvCxnSpPr>
          <p:spPr>
            <a:xfrm rot="-5400000">
              <a:off x="5510626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5" name="Google Shape;45;p1"/>
            <p:cNvCxnSpPr/>
            <p:nvPr/>
          </p:nvCxnSpPr>
          <p:spPr>
            <a:xfrm rot="-5400000">
              <a:off x="5916978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6" name="Google Shape;46;p1"/>
            <p:cNvCxnSpPr/>
            <p:nvPr/>
          </p:nvCxnSpPr>
          <p:spPr>
            <a:xfrm rot="-5400000">
              <a:off x="6323330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7" name="Google Shape;47;p1"/>
            <p:cNvCxnSpPr/>
            <p:nvPr/>
          </p:nvCxnSpPr>
          <p:spPr>
            <a:xfrm rot="-5400000">
              <a:off x="6729682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8" name="Google Shape;48;p1"/>
            <p:cNvCxnSpPr/>
            <p:nvPr/>
          </p:nvCxnSpPr>
          <p:spPr>
            <a:xfrm rot="-5400000">
              <a:off x="7136034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49" name="Google Shape;49;p1"/>
            <p:cNvCxnSpPr/>
            <p:nvPr/>
          </p:nvCxnSpPr>
          <p:spPr>
            <a:xfrm rot="-5400000">
              <a:off x="7542386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0" name="Google Shape;50;p1"/>
            <p:cNvCxnSpPr/>
            <p:nvPr/>
          </p:nvCxnSpPr>
          <p:spPr>
            <a:xfrm rot="-5400000">
              <a:off x="7948738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1" name="Google Shape;51;p1"/>
            <p:cNvCxnSpPr/>
            <p:nvPr/>
          </p:nvCxnSpPr>
          <p:spPr>
            <a:xfrm rot="-5400000">
              <a:off x="8355090" y="3428999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grpSp>
          <p:nvGrpSpPr>
            <p:cNvPr id="52" name="Google Shape;52;p1"/>
            <p:cNvGrpSpPr/>
            <p:nvPr/>
          </p:nvGrpSpPr>
          <p:grpSpPr>
            <a:xfrm>
              <a:off x="338" y="5647715"/>
              <a:ext cx="12191268" cy="806827"/>
              <a:chOff x="422346" y="4959910"/>
              <a:chExt cx="11403300" cy="507470"/>
            </a:xfrm>
          </p:grpSpPr>
          <p:cxnSp>
            <p:nvCxnSpPr>
              <p:cNvPr id="53" name="Google Shape;53;p1"/>
              <p:cNvCxnSpPr/>
              <p:nvPr/>
            </p:nvCxnSpPr>
            <p:spPr>
              <a:xfrm>
                <a:off x="422346" y="4959910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54" name="Google Shape;54;p1"/>
              <p:cNvCxnSpPr/>
              <p:nvPr/>
            </p:nvCxnSpPr>
            <p:spPr>
              <a:xfrm>
                <a:off x="422346" y="5213645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  <p:cxnSp>
            <p:nvCxnSpPr>
              <p:cNvPr id="55" name="Google Shape;55;p1"/>
              <p:cNvCxnSpPr/>
              <p:nvPr/>
            </p:nvCxnSpPr>
            <p:spPr>
              <a:xfrm>
                <a:off x="422346" y="5467380"/>
                <a:ext cx="11403300" cy="0"/>
              </a:xfrm>
              <a:prstGeom prst="straightConnector1">
                <a:avLst/>
              </a:prstGeom>
              <a:noFill/>
              <a:ln w="9525" cap="flat" cmpd="sng">
                <a:solidFill>
                  <a:schemeClr val="accent6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</p:cxnSp>
        </p:grpSp>
        <p:cxnSp>
          <p:nvCxnSpPr>
            <p:cNvPr id="56" name="Google Shape;56;p1"/>
            <p:cNvCxnSpPr/>
            <p:nvPr/>
          </p:nvCxnSpPr>
          <p:spPr>
            <a:xfrm>
              <a:off x="351" y="6858075"/>
              <a:ext cx="121917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  <p:cxnSp>
          <p:nvCxnSpPr>
            <p:cNvPr id="57" name="Google Shape;57;p1"/>
            <p:cNvCxnSpPr/>
            <p:nvPr/>
          </p:nvCxnSpPr>
          <p:spPr>
            <a:xfrm rot="-5400000">
              <a:off x="8761442" y="3429084"/>
              <a:ext cx="6858300" cy="0"/>
            </a:xfrm>
            <a:prstGeom prst="straightConnector1">
              <a:avLst/>
            </a:prstGeom>
            <a:noFill/>
            <a:ln w="9525" cap="flat" cmpd="sng">
              <a:solidFill>
                <a:schemeClr val="accent6"/>
              </a:solidFill>
              <a:prstDash val="solid"/>
              <a:miter lim="800000"/>
              <a:headEnd type="none" w="sm" len="sm"/>
              <a:tailEnd type="none" w="sm" len="sm"/>
            </a:ln>
          </p:spPr>
        </p:cxnSp>
      </p:grpSp>
      <p:pic>
        <p:nvPicPr>
          <p:cNvPr id="58" name="Google Shape;58;p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10800000">
            <a:off x="336749" y="6229225"/>
            <a:ext cx="11003051" cy="301350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"/>
          <p:cNvSpPr/>
          <p:nvPr/>
        </p:nvSpPr>
        <p:spPr>
          <a:xfrm>
            <a:off x="10071150" y="1143151"/>
            <a:ext cx="1397100" cy="6498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60;p1"/>
          <p:cNvSpPr/>
          <p:nvPr/>
        </p:nvSpPr>
        <p:spPr>
          <a:xfrm>
            <a:off x="10071150" y="1924184"/>
            <a:ext cx="1397100" cy="649800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"/>
          <p:cNvSpPr/>
          <p:nvPr/>
        </p:nvSpPr>
        <p:spPr>
          <a:xfrm>
            <a:off x="10071150" y="2705218"/>
            <a:ext cx="1397100" cy="649800"/>
          </a:xfrm>
          <a:prstGeom prst="roundRect">
            <a:avLst>
              <a:gd name="adj" fmla="val 16667"/>
            </a:avLst>
          </a:prstGeom>
          <a:solidFill>
            <a:schemeClr val="accent3"/>
          </a:solidFill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"/>
          <p:cNvSpPr/>
          <p:nvPr/>
        </p:nvSpPr>
        <p:spPr>
          <a:xfrm>
            <a:off x="10071150" y="3486251"/>
            <a:ext cx="1397100" cy="649800"/>
          </a:xfrm>
          <a:prstGeom prst="roundRect">
            <a:avLst>
              <a:gd name="adj" fmla="val 16667"/>
            </a:avLst>
          </a:prstGeom>
          <a:solidFill>
            <a:schemeClr val="accent4"/>
          </a:solidFill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"/>
          <p:cNvSpPr/>
          <p:nvPr/>
        </p:nvSpPr>
        <p:spPr>
          <a:xfrm>
            <a:off x="10071150" y="4267285"/>
            <a:ext cx="1397100" cy="649800"/>
          </a:xfrm>
          <a:prstGeom prst="roundRect">
            <a:avLst>
              <a:gd name="adj" fmla="val 16667"/>
            </a:avLst>
          </a:prstGeom>
          <a:solidFill>
            <a:schemeClr val="accent5"/>
          </a:solidFill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"/>
          <p:cNvSpPr/>
          <p:nvPr/>
        </p:nvSpPr>
        <p:spPr>
          <a:xfrm>
            <a:off x="10071150" y="5048318"/>
            <a:ext cx="1397100" cy="649800"/>
          </a:xfrm>
          <a:prstGeom prst="roundRect">
            <a:avLst>
              <a:gd name="adj" fmla="val 16667"/>
            </a:avLst>
          </a:prstGeom>
          <a:solidFill>
            <a:schemeClr val="accent6"/>
          </a:solidFill>
          <a:ln w="76200" cap="flat" cmpd="sng">
            <a:solidFill>
              <a:schemeClr val="lt2"/>
            </a:solidFill>
            <a:prstDash val="solid"/>
            <a:round/>
            <a:headEnd type="none" w="sm" len="sm"/>
            <a:tailEnd type="none" w="sm" len="sm"/>
          </a:ln>
          <a:effectLst>
            <a:outerShdw blurRad="57150" dist="19050" dir="5400000" algn="bl" rotWithShape="0">
              <a:srgbClr val="000000">
                <a:alpha val="260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65" name="Google Shape;65;p1"/>
          <p:cNvPicPr preferRelativeResize="0"/>
          <p:nvPr/>
        </p:nvPicPr>
        <p:blipFill>
          <a:blip r:embed="rId10">
            <a:alphaModFix/>
          </a:blip>
          <a:stretch>
            <a:fillRect/>
          </a:stretch>
        </p:blipFill>
        <p:spPr>
          <a:xfrm rot="5400000" flipH="1">
            <a:off x="7839500" y="3225150"/>
            <a:ext cx="6543725" cy="407775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6" name="Google Shape;66;p1"/>
          <p:cNvGrpSpPr/>
          <p:nvPr/>
        </p:nvGrpSpPr>
        <p:grpSpPr>
          <a:xfrm>
            <a:off x="588167" y="1076728"/>
            <a:ext cx="540369" cy="4704630"/>
            <a:chOff x="1765250" y="1648150"/>
            <a:chExt cx="503700" cy="4385375"/>
          </a:xfrm>
        </p:grpSpPr>
        <p:sp>
          <p:nvSpPr>
            <p:cNvPr id="67" name="Google Shape;67;p1"/>
            <p:cNvSpPr/>
            <p:nvPr/>
          </p:nvSpPr>
          <p:spPr>
            <a:xfrm>
              <a:off x="1765250" y="1648150"/>
              <a:ext cx="503700" cy="275100"/>
            </a:xfrm>
            <a:prstGeom prst="arc">
              <a:avLst>
                <a:gd name="adj1" fmla="val 21541820"/>
                <a:gd name="adj2" fmla="val 12844000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68" name="Google Shape;68;p1"/>
            <p:cNvSpPr/>
            <p:nvPr/>
          </p:nvSpPr>
          <p:spPr>
            <a:xfrm>
              <a:off x="1765250" y="2235332"/>
              <a:ext cx="503700" cy="275100"/>
            </a:xfrm>
            <a:prstGeom prst="arc">
              <a:avLst>
                <a:gd name="adj1" fmla="val 21541820"/>
                <a:gd name="adj2" fmla="val 12844000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69" name="Google Shape;69;p1"/>
            <p:cNvSpPr/>
            <p:nvPr/>
          </p:nvSpPr>
          <p:spPr>
            <a:xfrm>
              <a:off x="1765250" y="5758425"/>
              <a:ext cx="503700" cy="275100"/>
            </a:xfrm>
            <a:prstGeom prst="arc">
              <a:avLst>
                <a:gd name="adj1" fmla="val 21541820"/>
                <a:gd name="adj2" fmla="val 12844000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70" name="Google Shape;70;p1"/>
            <p:cNvSpPr/>
            <p:nvPr/>
          </p:nvSpPr>
          <p:spPr>
            <a:xfrm>
              <a:off x="1765250" y="3996879"/>
              <a:ext cx="503700" cy="275100"/>
            </a:xfrm>
            <a:prstGeom prst="arc">
              <a:avLst>
                <a:gd name="adj1" fmla="val 21541820"/>
                <a:gd name="adj2" fmla="val 12844000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71" name="Google Shape;71;p1"/>
            <p:cNvSpPr/>
            <p:nvPr/>
          </p:nvSpPr>
          <p:spPr>
            <a:xfrm>
              <a:off x="1765250" y="2822514"/>
              <a:ext cx="503700" cy="275100"/>
            </a:xfrm>
            <a:prstGeom prst="arc">
              <a:avLst>
                <a:gd name="adj1" fmla="val 21541820"/>
                <a:gd name="adj2" fmla="val 12844000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72" name="Google Shape;72;p1"/>
            <p:cNvSpPr/>
            <p:nvPr/>
          </p:nvSpPr>
          <p:spPr>
            <a:xfrm>
              <a:off x="1765250" y="5171243"/>
              <a:ext cx="503700" cy="275100"/>
            </a:xfrm>
            <a:prstGeom prst="arc">
              <a:avLst>
                <a:gd name="adj1" fmla="val 21541820"/>
                <a:gd name="adj2" fmla="val 12844000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73" name="Google Shape;73;p1"/>
            <p:cNvSpPr/>
            <p:nvPr/>
          </p:nvSpPr>
          <p:spPr>
            <a:xfrm>
              <a:off x="1765250" y="4584061"/>
              <a:ext cx="503700" cy="275100"/>
            </a:xfrm>
            <a:prstGeom prst="arc">
              <a:avLst>
                <a:gd name="adj1" fmla="val 21541820"/>
                <a:gd name="adj2" fmla="val 12844000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74" name="Google Shape;74;p1"/>
            <p:cNvSpPr/>
            <p:nvPr/>
          </p:nvSpPr>
          <p:spPr>
            <a:xfrm>
              <a:off x="1765250" y="3409696"/>
              <a:ext cx="503700" cy="275100"/>
            </a:xfrm>
            <a:prstGeom prst="arc">
              <a:avLst>
                <a:gd name="adj1" fmla="val 21541820"/>
                <a:gd name="adj2" fmla="val 12844000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sp>
        <p:nvSpPr>
          <p:cNvPr id="75" name="Google Shape;75;p1"/>
          <p:cNvSpPr/>
          <p:nvPr/>
        </p:nvSpPr>
        <p:spPr>
          <a:xfrm>
            <a:off x="736499" y="668572"/>
            <a:ext cx="10141200" cy="5520900"/>
          </a:xfrm>
          <a:prstGeom prst="roundRect">
            <a:avLst>
              <a:gd name="adj" fmla="val 2847"/>
            </a:avLst>
          </a:prstGeom>
          <a:solidFill>
            <a:schemeClr val="lt2"/>
          </a:solidFill>
          <a:ln w="76200" cap="flat" cmpd="sng">
            <a:solidFill>
              <a:schemeClr val="accent6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>
              <a:latin typeface="Poppins Light"/>
              <a:ea typeface="Poppins Light"/>
              <a:cs typeface="Poppins Light"/>
              <a:sym typeface="Poppins Light"/>
            </a:endParaRPr>
          </a:p>
        </p:txBody>
      </p:sp>
      <p:grpSp>
        <p:nvGrpSpPr>
          <p:cNvPr id="76" name="Google Shape;76;p1"/>
          <p:cNvGrpSpPr/>
          <p:nvPr/>
        </p:nvGrpSpPr>
        <p:grpSpPr>
          <a:xfrm>
            <a:off x="1019399" y="1108203"/>
            <a:ext cx="231900" cy="4641244"/>
            <a:chOff x="931249" y="1108303"/>
            <a:chExt cx="231900" cy="4641244"/>
          </a:xfrm>
        </p:grpSpPr>
        <p:sp>
          <p:nvSpPr>
            <p:cNvPr id="77" name="Google Shape;77;p1"/>
            <p:cNvSpPr/>
            <p:nvPr/>
          </p:nvSpPr>
          <p:spPr>
            <a:xfrm>
              <a:off x="931249" y="1108303"/>
              <a:ext cx="231900" cy="231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78" name="Google Shape;78;p1"/>
            <p:cNvSpPr/>
            <p:nvPr/>
          </p:nvSpPr>
          <p:spPr>
            <a:xfrm>
              <a:off x="931249" y="4257835"/>
              <a:ext cx="231900" cy="231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79" name="Google Shape;79;p1"/>
            <p:cNvSpPr/>
            <p:nvPr/>
          </p:nvSpPr>
          <p:spPr>
            <a:xfrm>
              <a:off x="931249" y="2998022"/>
              <a:ext cx="231900" cy="231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80" name="Google Shape;80;p1"/>
            <p:cNvSpPr/>
            <p:nvPr/>
          </p:nvSpPr>
          <p:spPr>
            <a:xfrm>
              <a:off x="931249" y="1738209"/>
              <a:ext cx="231900" cy="231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81" name="Google Shape;81;p1"/>
            <p:cNvSpPr/>
            <p:nvPr/>
          </p:nvSpPr>
          <p:spPr>
            <a:xfrm>
              <a:off x="931249" y="5517647"/>
              <a:ext cx="231900" cy="231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82" name="Google Shape;82;p1"/>
            <p:cNvSpPr/>
            <p:nvPr/>
          </p:nvSpPr>
          <p:spPr>
            <a:xfrm>
              <a:off x="931249" y="3627928"/>
              <a:ext cx="231900" cy="231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83" name="Google Shape;83;p1"/>
            <p:cNvSpPr/>
            <p:nvPr/>
          </p:nvSpPr>
          <p:spPr>
            <a:xfrm>
              <a:off x="931249" y="2368116"/>
              <a:ext cx="231900" cy="231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84" name="Google Shape;84;p1"/>
            <p:cNvSpPr/>
            <p:nvPr/>
          </p:nvSpPr>
          <p:spPr>
            <a:xfrm>
              <a:off x="931249" y="4887741"/>
              <a:ext cx="231900" cy="231900"/>
            </a:xfrm>
            <a:prstGeom prst="ellipse">
              <a:avLst/>
            </a:pr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grpSp>
        <p:nvGrpSpPr>
          <p:cNvPr id="85" name="Google Shape;85;p1"/>
          <p:cNvGrpSpPr/>
          <p:nvPr/>
        </p:nvGrpSpPr>
        <p:grpSpPr>
          <a:xfrm>
            <a:off x="588096" y="1076664"/>
            <a:ext cx="540304" cy="4704536"/>
            <a:chOff x="499946" y="1076764"/>
            <a:chExt cx="540304" cy="4704536"/>
          </a:xfrm>
        </p:grpSpPr>
        <p:sp>
          <p:nvSpPr>
            <p:cNvPr id="86" name="Google Shape;86;p1"/>
            <p:cNvSpPr/>
            <p:nvPr/>
          </p:nvSpPr>
          <p:spPr>
            <a:xfrm>
              <a:off x="499946" y="1076764"/>
              <a:ext cx="540300" cy="295200"/>
            </a:xfrm>
            <a:prstGeom prst="arc">
              <a:avLst>
                <a:gd name="adj1" fmla="val 20656925"/>
                <a:gd name="adj2" fmla="val 9870948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57150" dir="5400000" algn="bl" rotWithShape="0">
                <a:srgbClr val="000000">
                  <a:alpha val="2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87" name="Google Shape;87;p1"/>
            <p:cNvSpPr/>
            <p:nvPr/>
          </p:nvSpPr>
          <p:spPr>
            <a:xfrm>
              <a:off x="499946" y="4226295"/>
              <a:ext cx="540300" cy="295200"/>
            </a:xfrm>
            <a:prstGeom prst="arc">
              <a:avLst>
                <a:gd name="adj1" fmla="val 20760202"/>
                <a:gd name="adj2" fmla="val 9870948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57150" dir="5400000" algn="bl" rotWithShape="0">
                <a:srgbClr val="000000">
                  <a:alpha val="2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88" name="Google Shape;88;p1"/>
            <p:cNvSpPr/>
            <p:nvPr/>
          </p:nvSpPr>
          <p:spPr>
            <a:xfrm>
              <a:off x="499946" y="2966483"/>
              <a:ext cx="540300" cy="295200"/>
            </a:xfrm>
            <a:prstGeom prst="arc">
              <a:avLst>
                <a:gd name="adj1" fmla="val 20733834"/>
                <a:gd name="adj2" fmla="val 9870948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57150" dir="5400000" algn="bl" rotWithShape="0">
                <a:srgbClr val="000000">
                  <a:alpha val="2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89" name="Google Shape;89;p1"/>
            <p:cNvSpPr/>
            <p:nvPr/>
          </p:nvSpPr>
          <p:spPr>
            <a:xfrm>
              <a:off x="499946" y="1706670"/>
              <a:ext cx="540300" cy="295200"/>
            </a:xfrm>
            <a:prstGeom prst="arc">
              <a:avLst>
                <a:gd name="adj1" fmla="val 20657418"/>
                <a:gd name="adj2" fmla="val 9870948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57150" dir="5400000" algn="bl" rotWithShape="0">
                <a:srgbClr val="000000">
                  <a:alpha val="2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90" name="Google Shape;90;p1"/>
            <p:cNvSpPr/>
            <p:nvPr/>
          </p:nvSpPr>
          <p:spPr>
            <a:xfrm>
              <a:off x="499950" y="5486100"/>
              <a:ext cx="540300" cy="295200"/>
            </a:xfrm>
            <a:prstGeom prst="arc">
              <a:avLst>
                <a:gd name="adj1" fmla="val 20823591"/>
                <a:gd name="adj2" fmla="val 9870948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57150" dir="5400000" algn="bl" rotWithShape="0">
                <a:srgbClr val="000000">
                  <a:alpha val="2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91" name="Google Shape;91;p1"/>
            <p:cNvSpPr/>
            <p:nvPr/>
          </p:nvSpPr>
          <p:spPr>
            <a:xfrm>
              <a:off x="499946" y="3596389"/>
              <a:ext cx="540300" cy="295200"/>
            </a:xfrm>
            <a:prstGeom prst="arc">
              <a:avLst>
                <a:gd name="adj1" fmla="val 20862510"/>
                <a:gd name="adj2" fmla="val 9870948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57150" dir="5400000" algn="bl" rotWithShape="0">
                <a:srgbClr val="000000">
                  <a:alpha val="2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92" name="Google Shape;92;p1"/>
            <p:cNvSpPr/>
            <p:nvPr/>
          </p:nvSpPr>
          <p:spPr>
            <a:xfrm>
              <a:off x="499946" y="2336577"/>
              <a:ext cx="540300" cy="295200"/>
            </a:xfrm>
            <a:prstGeom prst="arc">
              <a:avLst>
                <a:gd name="adj1" fmla="val 20732621"/>
                <a:gd name="adj2" fmla="val 9870948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57150" dir="5400000" algn="bl" rotWithShape="0">
                <a:srgbClr val="000000">
                  <a:alpha val="2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  <p:sp>
          <p:nvSpPr>
            <p:cNvPr id="93" name="Google Shape;93;p1"/>
            <p:cNvSpPr/>
            <p:nvPr/>
          </p:nvSpPr>
          <p:spPr>
            <a:xfrm>
              <a:off x="499946" y="4856202"/>
              <a:ext cx="540300" cy="295200"/>
            </a:xfrm>
            <a:prstGeom prst="arc">
              <a:avLst>
                <a:gd name="adj1" fmla="val 20682210"/>
                <a:gd name="adj2" fmla="val 9870948"/>
              </a:avLst>
            </a:prstGeom>
            <a:noFill/>
            <a:ln w="76200" cap="rnd" cmpd="sng">
              <a:solidFill>
                <a:schemeClr val="dk1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114300" dist="57150" dir="5400000" algn="bl" rotWithShape="0">
                <a:srgbClr val="000000">
                  <a:alpha val="23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endParaRPr>
                <a:latin typeface="Poppins Light"/>
                <a:ea typeface="Poppins Light"/>
                <a:cs typeface="Poppins Light"/>
                <a:sym typeface="Poppins Light"/>
              </a:endParaRPr>
            </a:p>
          </p:txBody>
        </p:sp>
      </p:grpSp>
      <p:sp>
        <p:nvSpPr>
          <p:cNvPr id="94" name="Google Shape;94;p1"/>
          <p:cNvSpPr txBox="1">
            <a:spLocks noGrp="1"/>
          </p:cNvSpPr>
          <p:nvPr>
            <p:ph type="body" idx="1"/>
          </p:nvPr>
        </p:nvSpPr>
        <p:spPr>
          <a:xfrm>
            <a:off x="1493388" y="1955840"/>
            <a:ext cx="8818200" cy="371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aven Pro"/>
              <a:buChar char="●"/>
              <a:defRPr sz="1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marL="914400" lvl="1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aven Pro"/>
              <a:buChar char="○"/>
              <a:defRPr sz="1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marL="1371600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aven Pro"/>
              <a:buChar char="■"/>
              <a:defRPr sz="1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marL="1828800" lvl="3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aven Pro"/>
              <a:buChar char="●"/>
              <a:defRPr sz="1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marL="2286000" lvl="4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aven Pro"/>
              <a:buChar char="○"/>
              <a:defRPr sz="1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marL="2743200" lvl="5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aven Pro"/>
              <a:buChar char="■"/>
              <a:defRPr sz="1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marL="3200400" lvl="6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aven Pro"/>
              <a:buChar char="●"/>
              <a:defRPr sz="1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marL="3657600" lvl="7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aven Pro"/>
              <a:buChar char="○"/>
              <a:defRPr sz="1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marL="4114800" lvl="8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Maven Pro"/>
              <a:buChar char="■"/>
              <a:defRPr sz="1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95" name="Google Shape;95;p1"/>
          <p:cNvSpPr txBox="1">
            <a:spLocks noGrp="1"/>
          </p:cNvSpPr>
          <p:nvPr>
            <p:ph type="sldNum" idx="12"/>
          </p:nvPr>
        </p:nvSpPr>
        <p:spPr>
          <a:xfrm>
            <a:off x="11296610" y="6217622"/>
            <a:ext cx="731700" cy="524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ctr" anchorCtr="0">
            <a:normAutofit/>
          </a:bodyPr>
          <a:lstStyle>
            <a:lvl1pPr lvl="0" algn="r">
              <a:buNone/>
              <a:defRPr sz="1300">
                <a:solidFill>
                  <a:schemeClr val="dk2"/>
                </a:solidFill>
              </a:defRPr>
            </a:lvl1pPr>
            <a:lvl2pPr lvl="1" algn="r">
              <a:buNone/>
              <a:defRPr sz="1300">
                <a:solidFill>
                  <a:schemeClr val="dk2"/>
                </a:solidFill>
              </a:defRPr>
            </a:lvl2pPr>
            <a:lvl3pPr lvl="2" algn="r">
              <a:buNone/>
              <a:defRPr sz="1300">
                <a:solidFill>
                  <a:schemeClr val="dk2"/>
                </a:solidFill>
              </a:defRPr>
            </a:lvl3pPr>
            <a:lvl4pPr lvl="3" algn="r">
              <a:buNone/>
              <a:defRPr sz="1300">
                <a:solidFill>
                  <a:schemeClr val="dk2"/>
                </a:solidFill>
              </a:defRPr>
            </a:lvl4pPr>
            <a:lvl5pPr lvl="4" algn="r">
              <a:buNone/>
              <a:defRPr sz="1300">
                <a:solidFill>
                  <a:schemeClr val="dk2"/>
                </a:solidFill>
              </a:defRPr>
            </a:lvl5pPr>
            <a:lvl6pPr lvl="5" algn="r">
              <a:buNone/>
              <a:defRPr sz="1300">
                <a:solidFill>
                  <a:schemeClr val="dk2"/>
                </a:solidFill>
              </a:defRPr>
            </a:lvl6pPr>
            <a:lvl7pPr lvl="6" algn="r">
              <a:buNone/>
              <a:defRPr sz="1300">
                <a:solidFill>
                  <a:schemeClr val="dk2"/>
                </a:solidFill>
              </a:defRPr>
            </a:lvl7pPr>
            <a:lvl8pPr lvl="7" algn="r">
              <a:buNone/>
              <a:defRPr sz="1300">
                <a:solidFill>
                  <a:schemeClr val="dk2"/>
                </a:solidFill>
              </a:defRPr>
            </a:lvl8pPr>
            <a:lvl9pPr lvl="8" algn="r">
              <a:buNone/>
              <a:defRPr sz="13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aphicFrame>
        <p:nvGraphicFramePr>
          <p:cNvPr id="96" name="Google Shape;96;p1"/>
          <p:cNvGraphicFramePr/>
          <p:nvPr/>
        </p:nvGraphicFramePr>
        <p:xfrm>
          <a:off x="1456800" y="1155175"/>
          <a:ext cx="9043800" cy="4685625"/>
        </p:xfrm>
        <a:graphic>
          <a:graphicData uri="http://schemas.openxmlformats.org/drawingml/2006/table">
            <a:tbl>
              <a:tblPr>
                <a:noFill/>
                <a:tableStyleId>{86CADF27-53D6-4E97-BAD2-FAEB7BBC6AE1}</a:tableStyleId>
              </a:tblPr>
              <a:tblGrid>
                <a:gridCol w="904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2375">
                <a:tc>
                  <a:txBody>
                    <a:bodyPr/>
                    <a:lstStyle/>
                    <a:p>
                      <a:pPr marL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00"/>
                    </a:p>
                  </a:txBody>
                  <a:tcPr marL="91425" marR="91425" marT="91425" marB="91425">
                    <a:lnL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F3F3F3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F3F3F3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97" name="Google Shape;97;p1"/>
          <p:cNvSpPr/>
          <p:nvPr/>
        </p:nvSpPr>
        <p:spPr>
          <a:xfrm rot="5400000">
            <a:off x="-508383" y="6180330"/>
            <a:ext cx="1131345" cy="114589"/>
          </a:xfrm>
          <a:custGeom>
            <a:avLst/>
            <a:gdLst/>
            <a:ahLst/>
            <a:cxnLst/>
            <a:rect l="l" t="t" r="r" b="b"/>
            <a:pathLst>
              <a:path w="919793" h="87640" extrusionOk="0">
                <a:moveTo>
                  <a:pt x="657321" y="73442"/>
                </a:moveTo>
                <a:cubicBezTo>
                  <a:pt x="659149" y="73404"/>
                  <a:pt x="660912" y="74128"/>
                  <a:pt x="662179" y="75442"/>
                </a:cubicBezTo>
                <a:cubicBezTo>
                  <a:pt x="663493" y="76709"/>
                  <a:pt x="664217" y="78471"/>
                  <a:pt x="664179" y="80300"/>
                </a:cubicBezTo>
                <a:cubicBezTo>
                  <a:pt x="664198" y="82148"/>
                  <a:pt x="663474" y="83939"/>
                  <a:pt x="662179" y="85253"/>
                </a:cubicBezTo>
                <a:cubicBezTo>
                  <a:pt x="660912" y="86568"/>
                  <a:pt x="659149" y="87291"/>
                  <a:pt x="657321" y="87253"/>
                </a:cubicBezTo>
                <a:cubicBezTo>
                  <a:pt x="655492" y="87291"/>
                  <a:pt x="653730" y="86568"/>
                  <a:pt x="652463" y="85253"/>
                </a:cubicBezTo>
                <a:cubicBezTo>
                  <a:pt x="651168" y="83939"/>
                  <a:pt x="650444" y="82148"/>
                  <a:pt x="650463" y="80300"/>
                </a:cubicBezTo>
                <a:cubicBezTo>
                  <a:pt x="650425" y="78471"/>
                  <a:pt x="651149" y="76709"/>
                  <a:pt x="652463" y="75442"/>
                </a:cubicBezTo>
                <a:cubicBezTo>
                  <a:pt x="653730" y="74128"/>
                  <a:pt x="655492" y="73404"/>
                  <a:pt x="657321" y="73442"/>
                </a:cubicBezTo>
                <a:close/>
                <a:moveTo>
                  <a:pt x="783051" y="31056"/>
                </a:moveTo>
                <a:cubicBezTo>
                  <a:pt x="776688" y="30989"/>
                  <a:pt x="770602" y="33618"/>
                  <a:pt x="766287" y="38295"/>
                </a:cubicBezTo>
                <a:cubicBezTo>
                  <a:pt x="761677" y="42876"/>
                  <a:pt x="759134" y="49134"/>
                  <a:pt x="759238" y="55630"/>
                </a:cubicBezTo>
                <a:cubicBezTo>
                  <a:pt x="759229" y="59935"/>
                  <a:pt x="760343" y="64174"/>
                  <a:pt x="762477" y="67917"/>
                </a:cubicBezTo>
                <a:cubicBezTo>
                  <a:pt x="764468" y="71632"/>
                  <a:pt x="767468" y="74709"/>
                  <a:pt x="771144" y="76776"/>
                </a:cubicBezTo>
                <a:cubicBezTo>
                  <a:pt x="774783" y="78804"/>
                  <a:pt x="778888" y="79852"/>
                  <a:pt x="783051" y="79824"/>
                </a:cubicBezTo>
                <a:cubicBezTo>
                  <a:pt x="787213" y="79843"/>
                  <a:pt x="791319" y="78795"/>
                  <a:pt x="794957" y="76776"/>
                </a:cubicBezTo>
                <a:cubicBezTo>
                  <a:pt x="798586" y="74652"/>
                  <a:pt x="801587" y="71594"/>
                  <a:pt x="803625" y="67917"/>
                </a:cubicBezTo>
                <a:cubicBezTo>
                  <a:pt x="805730" y="64165"/>
                  <a:pt x="806816" y="59926"/>
                  <a:pt x="806768" y="55630"/>
                </a:cubicBezTo>
                <a:cubicBezTo>
                  <a:pt x="806873" y="49134"/>
                  <a:pt x="804330" y="42876"/>
                  <a:pt x="799719" y="38295"/>
                </a:cubicBezTo>
                <a:cubicBezTo>
                  <a:pt x="795452" y="33608"/>
                  <a:pt x="789385" y="30979"/>
                  <a:pt x="783051" y="31056"/>
                </a:cubicBezTo>
                <a:close/>
                <a:moveTo>
                  <a:pt x="124778" y="30960"/>
                </a:moveTo>
                <a:cubicBezTo>
                  <a:pt x="120558" y="30922"/>
                  <a:pt x="116405" y="32046"/>
                  <a:pt x="112776" y="34198"/>
                </a:cubicBezTo>
                <a:cubicBezTo>
                  <a:pt x="109090" y="36332"/>
                  <a:pt x="106061" y="39428"/>
                  <a:pt x="104013" y="43152"/>
                </a:cubicBezTo>
                <a:cubicBezTo>
                  <a:pt x="101851" y="46886"/>
                  <a:pt x="100708" y="51124"/>
                  <a:pt x="100680" y="55439"/>
                </a:cubicBezTo>
                <a:cubicBezTo>
                  <a:pt x="100708" y="59754"/>
                  <a:pt x="101851" y="63993"/>
                  <a:pt x="104013" y="67726"/>
                </a:cubicBezTo>
                <a:cubicBezTo>
                  <a:pt x="106099" y="71489"/>
                  <a:pt x="109157" y="74613"/>
                  <a:pt x="112872" y="76775"/>
                </a:cubicBezTo>
                <a:cubicBezTo>
                  <a:pt x="116462" y="78956"/>
                  <a:pt x="120577" y="80109"/>
                  <a:pt x="124778" y="80109"/>
                </a:cubicBezTo>
                <a:cubicBezTo>
                  <a:pt x="129017" y="80080"/>
                  <a:pt x="133188" y="78966"/>
                  <a:pt x="136875" y="76870"/>
                </a:cubicBezTo>
                <a:cubicBezTo>
                  <a:pt x="140580" y="74822"/>
                  <a:pt x="143638" y="71784"/>
                  <a:pt x="145733" y="68107"/>
                </a:cubicBezTo>
                <a:cubicBezTo>
                  <a:pt x="147857" y="64297"/>
                  <a:pt x="148943" y="59992"/>
                  <a:pt x="148876" y="55630"/>
                </a:cubicBezTo>
                <a:cubicBezTo>
                  <a:pt x="149019" y="49057"/>
                  <a:pt x="146514" y="42714"/>
                  <a:pt x="141923" y="38008"/>
                </a:cubicBezTo>
                <a:cubicBezTo>
                  <a:pt x="137513" y="33484"/>
                  <a:pt x="131474" y="30950"/>
                  <a:pt x="125159" y="30960"/>
                </a:cubicBezTo>
                <a:close/>
                <a:moveTo>
                  <a:pt x="202407" y="30865"/>
                </a:moveTo>
                <a:cubicBezTo>
                  <a:pt x="196739" y="30751"/>
                  <a:pt x="191243" y="32836"/>
                  <a:pt x="187072" y="36675"/>
                </a:cubicBezTo>
                <a:cubicBezTo>
                  <a:pt x="183538" y="40104"/>
                  <a:pt x="181061" y="44467"/>
                  <a:pt x="179928" y="49248"/>
                </a:cubicBezTo>
                <a:lnTo>
                  <a:pt x="225267" y="49248"/>
                </a:lnTo>
                <a:cubicBezTo>
                  <a:pt x="224486" y="45619"/>
                  <a:pt x="222923" y="42209"/>
                  <a:pt x="220695" y="39247"/>
                </a:cubicBezTo>
                <a:cubicBezTo>
                  <a:pt x="218580" y="36618"/>
                  <a:pt x="215875" y="34522"/>
                  <a:pt x="212789" y="33151"/>
                </a:cubicBezTo>
                <a:cubicBezTo>
                  <a:pt x="209541" y="31636"/>
                  <a:pt x="205988" y="30865"/>
                  <a:pt x="202407" y="30865"/>
                </a:cubicBezTo>
                <a:close/>
                <a:moveTo>
                  <a:pt x="599885" y="30675"/>
                </a:moveTo>
                <a:cubicBezTo>
                  <a:pt x="595665" y="30637"/>
                  <a:pt x="591512" y="31761"/>
                  <a:pt x="587883" y="33914"/>
                </a:cubicBezTo>
                <a:cubicBezTo>
                  <a:pt x="584197" y="36047"/>
                  <a:pt x="581168" y="39143"/>
                  <a:pt x="579120" y="42867"/>
                </a:cubicBezTo>
                <a:cubicBezTo>
                  <a:pt x="576958" y="46601"/>
                  <a:pt x="575815" y="50839"/>
                  <a:pt x="575787" y="55154"/>
                </a:cubicBezTo>
                <a:cubicBezTo>
                  <a:pt x="575815" y="59469"/>
                  <a:pt x="576958" y="63708"/>
                  <a:pt x="579120" y="67442"/>
                </a:cubicBezTo>
                <a:cubicBezTo>
                  <a:pt x="581206" y="71204"/>
                  <a:pt x="584264" y="74328"/>
                  <a:pt x="587979" y="76490"/>
                </a:cubicBezTo>
                <a:cubicBezTo>
                  <a:pt x="591569" y="78672"/>
                  <a:pt x="595684" y="79824"/>
                  <a:pt x="599885" y="79824"/>
                </a:cubicBezTo>
                <a:cubicBezTo>
                  <a:pt x="604124" y="79796"/>
                  <a:pt x="608295" y="78681"/>
                  <a:pt x="611982" y="76586"/>
                </a:cubicBezTo>
                <a:cubicBezTo>
                  <a:pt x="615658" y="74509"/>
                  <a:pt x="618725" y="71480"/>
                  <a:pt x="620840" y="67823"/>
                </a:cubicBezTo>
                <a:cubicBezTo>
                  <a:pt x="622964" y="64013"/>
                  <a:pt x="624050" y="59707"/>
                  <a:pt x="623983" y="55345"/>
                </a:cubicBezTo>
                <a:cubicBezTo>
                  <a:pt x="624126" y="48773"/>
                  <a:pt x="621621" y="42429"/>
                  <a:pt x="617030" y="37724"/>
                </a:cubicBezTo>
                <a:cubicBezTo>
                  <a:pt x="612486" y="33209"/>
                  <a:pt x="606286" y="30770"/>
                  <a:pt x="599885" y="30961"/>
                </a:cubicBezTo>
                <a:close/>
                <a:moveTo>
                  <a:pt x="429673" y="30675"/>
                </a:moveTo>
                <a:cubicBezTo>
                  <a:pt x="425425" y="30627"/>
                  <a:pt x="421234" y="31751"/>
                  <a:pt x="417576" y="33913"/>
                </a:cubicBezTo>
                <a:cubicBezTo>
                  <a:pt x="413890" y="36047"/>
                  <a:pt x="410861" y="39142"/>
                  <a:pt x="408813" y="42867"/>
                </a:cubicBezTo>
                <a:cubicBezTo>
                  <a:pt x="406680" y="46610"/>
                  <a:pt x="405565" y="50848"/>
                  <a:pt x="405575" y="55154"/>
                </a:cubicBezTo>
                <a:cubicBezTo>
                  <a:pt x="405565" y="59459"/>
                  <a:pt x="406680" y="63698"/>
                  <a:pt x="408813" y="67441"/>
                </a:cubicBezTo>
                <a:cubicBezTo>
                  <a:pt x="410899" y="71203"/>
                  <a:pt x="413957" y="74328"/>
                  <a:pt x="417672" y="76490"/>
                </a:cubicBezTo>
                <a:cubicBezTo>
                  <a:pt x="421262" y="78671"/>
                  <a:pt x="425377" y="79823"/>
                  <a:pt x="429578" y="79823"/>
                </a:cubicBezTo>
                <a:cubicBezTo>
                  <a:pt x="433855" y="79785"/>
                  <a:pt x="438046" y="78671"/>
                  <a:pt x="441770" y="76585"/>
                </a:cubicBezTo>
                <a:cubicBezTo>
                  <a:pt x="445446" y="74528"/>
                  <a:pt x="448476" y="71499"/>
                  <a:pt x="450533" y="67822"/>
                </a:cubicBezTo>
                <a:cubicBezTo>
                  <a:pt x="452667" y="64012"/>
                  <a:pt x="453743" y="59707"/>
                  <a:pt x="453676" y="55344"/>
                </a:cubicBezTo>
                <a:cubicBezTo>
                  <a:pt x="453819" y="48772"/>
                  <a:pt x="451314" y="42428"/>
                  <a:pt x="446723" y="37723"/>
                </a:cubicBezTo>
                <a:cubicBezTo>
                  <a:pt x="442122" y="33122"/>
                  <a:pt x="435798" y="30665"/>
                  <a:pt x="429292" y="30960"/>
                </a:cubicBezTo>
                <a:close/>
                <a:moveTo>
                  <a:pt x="71723" y="24959"/>
                </a:moveTo>
                <a:lnTo>
                  <a:pt x="79819" y="24959"/>
                </a:lnTo>
                <a:lnTo>
                  <a:pt x="79819" y="85729"/>
                </a:lnTo>
                <a:lnTo>
                  <a:pt x="72009" y="85729"/>
                </a:lnTo>
                <a:close/>
                <a:moveTo>
                  <a:pt x="546544" y="24674"/>
                </a:moveTo>
                <a:lnTo>
                  <a:pt x="554355" y="24674"/>
                </a:lnTo>
                <a:lnTo>
                  <a:pt x="554355" y="85443"/>
                </a:lnTo>
                <a:lnTo>
                  <a:pt x="546544" y="85443"/>
                </a:lnTo>
                <a:close/>
                <a:moveTo>
                  <a:pt x="202311" y="23626"/>
                </a:moveTo>
                <a:cubicBezTo>
                  <a:pt x="211979" y="23283"/>
                  <a:pt x="221209" y="27655"/>
                  <a:pt x="227076" y="35342"/>
                </a:cubicBezTo>
                <a:cubicBezTo>
                  <a:pt x="231639" y="41285"/>
                  <a:pt x="234030" y="48620"/>
                  <a:pt x="233839" y="56106"/>
                </a:cubicBezTo>
                <a:lnTo>
                  <a:pt x="179166" y="56106"/>
                </a:lnTo>
                <a:cubicBezTo>
                  <a:pt x="179080" y="62545"/>
                  <a:pt x="181509" y="68765"/>
                  <a:pt x="185929" y="73442"/>
                </a:cubicBezTo>
                <a:cubicBezTo>
                  <a:pt x="190100" y="77937"/>
                  <a:pt x="195987" y="80433"/>
                  <a:pt x="202121" y="80300"/>
                </a:cubicBezTo>
                <a:cubicBezTo>
                  <a:pt x="205179" y="80290"/>
                  <a:pt x="208207" y="79738"/>
                  <a:pt x="211074" y="78680"/>
                </a:cubicBezTo>
                <a:cubicBezTo>
                  <a:pt x="213799" y="77661"/>
                  <a:pt x="216332" y="76213"/>
                  <a:pt x="218599" y="74394"/>
                </a:cubicBezTo>
                <a:cubicBezTo>
                  <a:pt x="221238" y="71784"/>
                  <a:pt x="223486" y="68793"/>
                  <a:pt x="225267" y="65536"/>
                </a:cubicBezTo>
                <a:lnTo>
                  <a:pt x="231839" y="69060"/>
                </a:lnTo>
                <a:cubicBezTo>
                  <a:pt x="229953" y="72880"/>
                  <a:pt x="227410" y="76328"/>
                  <a:pt x="224314" y="79252"/>
                </a:cubicBezTo>
                <a:cubicBezTo>
                  <a:pt x="221542" y="81824"/>
                  <a:pt x="218314" y="83862"/>
                  <a:pt x="214789" y="85253"/>
                </a:cubicBezTo>
                <a:cubicBezTo>
                  <a:pt x="210941" y="86643"/>
                  <a:pt x="206874" y="87320"/>
                  <a:pt x="202788" y="87253"/>
                </a:cubicBezTo>
                <a:cubicBezTo>
                  <a:pt x="193987" y="87834"/>
                  <a:pt x="185405" y="84319"/>
                  <a:pt x="179547" y="77728"/>
                </a:cubicBezTo>
                <a:cubicBezTo>
                  <a:pt x="174108" y="71699"/>
                  <a:pt x="171117" y="63850"/>
                  <a:pt x="171165" y="55725"/>
                </a:cubicBezTo>
                <a:cubicBezTo>
                  <a:pt x="171098" y="48267"/>
                  <a:pt x="173584" y="41000"/>
                  <a:pt x="178213" y="35151"/>
                </a:cubicBezTo>
                <a:cubicBezTo>
                  <a:pt x="183842" y="27560"/>
                  <a:pt x="192863" y="23245"/>
                  <a:pt x="202311" y="23626"/>
                </a:cubicBezTo>
                <a:close/>
                <a:moveTo>
                  <a:pt x="783051" y="23436"/>
                </a:moveTo>
                <a:cubicBezTo>
                  <a:pt x="791909" y="23207"/>
                  <a:pt x="800415" y="26903"/>
                  <a:pt x="806292" y="33532"/>
                </a:cubicBezTo>
                <a:cubicBezTo>
                  <a:pt x="811816" y="39514"/>
                  <a:pt x="814817" y="47391"/>
                  <a:pt x="814674" y="55535"/>
                </a:cubicBezTo>
                <a:cubicBezTo>
                  <a:pt x="814760" y="63812"/>
                  <a:pt x="811578" y="71785"/>
                  <a:pt x="805816" y="77728"/>
                </a:cubicBezTo>
                <a:cubicBezTo>
                  <a:pt x="799977" y="84062"/>
                  <a:pt x="791662" y="87539"/>
                  <a:pt x="783051" y="87253"/>
                </a:cubicBezTo>
                <a:cubicBezTo>
                  <a:pt x="774412" y="87558"/>
                  <a:pt x="766058" y="84081"/>
                  <a:pt x="760191" y="77728"/>
                </a:cubicBezTo>
                <a:cubicBezTo>
                  <a:pt x="754428" y="71785"/>
                  <a:pt x="751247" y="63812"/>
                  <a:pt x="751333" y="55535"/>
                </a:cubicBezTo>
                <a:cubicBezTo>
                  <a:pt x="751237" y="47429"/>
                  <a:pt x="754228" y="39600"/>
                  <a:pt x="759715" y="33627"/>
                </a:cubicBezTo>
                <a:cubicBezTo>
                  <a:pt x="765620" y="26969"/>
                  <a:pt x="774154" y="23236"/>
                  <a:pt x="783051" y="23436"/>
                </a:cubicBezTo>
                <a:close/>
                <a:moveTo>
                  <a:pt x="711804" y="23436"/>
                </a:moveTo>
                <a:cubicBezTo>
                  <a:pt x="715747" y="23407"/>
                  <a:pt x="719671" y="24017"/>
                  <a:pt x="723424" y="25246"/>
                </a:cubicBezTo>
                <a:cubicBezTo>
                  <a:pt x="726853" y="26322"/>
                  <a:pt x="730072" y="27960"/>
                  <a:pt x="732949" y="30103"/>
                </a:cubicBezTo>
                <a:cubicBezTo>
                  <a:pt x="735540" y="32170"/>
                  <a:pt x="737712" y="34732"/>
                  <a:pt x="739331" y="37628"/>
                </a:cubicBezTo>
                <a:lnTo>
                  <a:pt x="733139" y="41438"/>
                </a:lnTo>
                <a:cubicBezTo>
                  <a:pt x="728063" y="34466"/>
                  <a:pt x="719852" y="30475"/>
                  <a:pt x="711232" y="30770"/>
                </a:cubicBezTo>
                <a:cubicBezTo>
                  <a:pt x="704364" y="30570"/>
                  <a:pt x="697697" y="33142"/>
                  <a:pt x="692754" y="37914"/>
                </a:cubicBezTo>
                <a:cubicBezTo>
                  <a:pt x="687991" y="42410"/>
                  <a:pt x="685334" y="48696"/>
                  <a:pt x="685419" y="55249"/>
                </a:cubicBezTo>
                <a:cubicBezTo>
                  <a:pt x="685400" y="59640"/>
                  <a:pt x="686591" y="63955"/>
                  <a:pt x="688848" y="67727"/>
                </a:cubicBezTo>
                <a:cubicBezTo>
                  <a:pt x="691039" y="71756"/>
                  <a:pt x="694344" y="75061"/>
                  <a:pt x="698373" y="77252"/>
                </a:cubicBezTo>
                <a:cubicBezTo>
                  <a:pt x="702412" y="79414"/>
                  <a:pt x="706936" y="80529"/>
                  <a:pt x="711518" y="80491"/>
                </a:cubicBezTo>
                <a:cubicBezTo>
                  <a:pt x="720100" y="80624"/>
                  <a:pt x="728234" y="76661"/>
                  <a:pt x="733425" y="69823"/>
                </a:cubicBezTo>
                <a:lnTo>
                  <a:pt x="739616" y="73823"/>
                </a:lnTo>
                <a:cubicBezTo>
                  <a:pt x="736683" y="78205"/>
                  <a:pt x="732644" y="81719"/>
                  <a:pt x="727901" y="84015"/>
                </a:cubicBezTo>
                <a:cubicBezTo>
                  <a:pt x="722662" y="86482"/>
                  <a:pt x="716928" y="87720"/>
                  <a:pt x="711137" y="87634"/>
                </a:cubicBezTo>
                <a:cubicBezTo>
                  <a:pt x="702240" y="87806"/>
                  <a:pt x="693649" y="84367"/>
                  <a:pt x="687324" y="78109"/>
                </a:cubicBezTo>
                <a:cubicBezTo>
                  <a:pt x="681114" y="72375"/>
                  <a:pt x="677647" y="64270"/>
                  <a:pt x="677799" y="55821"/>
                </a:cubicBezTo>
                <a:cubicBezTo>
                  <a:pt x="677790" y="50058"/>
                  <a:pt x="679342" y="44400"/>
                  <a:pt x="682276" y="39438"/>
                </a:cubicBezTo>
                <a:cubicBezTo>
                  <a:pt x="685162" y="34437"/>
                  <a:pt x="689382" y="30351"/>
                  <a:pt x="694468" y="27627"/>
                </a:cubicBezTo>
                <a:cubicBezTo>
                  <a:pt x="699802" y="24808"/>
                  <a:pt x="705765" y="23369"/>
                  <a:pt x="711804" y="23436"/>
                </a:cubicBezTo>
                <a:close/>
                <a:moveTo>
                  <a:pt x="262414" y="23245"/>
                </a:moveTo>
                <a:cubicBezTo>
                  <a:pt x="268786" y="23798"/>
                  <a:pt x="274692" y="26807"/>
                  <a:pt x="278892" y="31627"/>
                </a:cubicBezTo>
                <a:lnTo>
                  <a:pt x="273939" y="36771"/>
                </a:lnTo>
                <a:cubicBezTo>
                  <a:pt x="270777" y="33246"/>
                  <a:pt x="266376" y="31094"/>
                  <a:pt x="261652" y="30770"/>
                </a:cubicBezTo>
                <a:cubicBezTo>
                  <a:pt x="259223" y="30732"/>
                  <a:pt x="256871" y="31618"/>
                  <a:pt x="255080" y="33246"/>
                </a:cubicBezTo>
                <a:cubicBezTo>
                  <a:pt x="253394" y="34704"/>
                  <a:pt x="252422" y="36828"/>
                  <a:pt x="252413" y="39056"/>
                </a:cubicBezTo>
                <a:cubicBezTo>
                  <a:pt x="252499" y="41152"/>
                  <a:pt x="253261" y="43162"/>
                  <a:pt x="254604" y="44772"/>
                </a:cubicBezTo>
                <a:cubicBezTo>
                  <a:pt x="257385" y="47439"/>
                  <a:pt x="260604" y="49601"/>
                  <a:pt x="264129" y="51153"/>
                </a:cubicBezTo>
                <a:cubicBezTo>
                  <a:pt x="268643" y="53201"/>
                  <a:pt x="272701" y="56154"/>
                  <a:pt x="276035" y="59821"/>
                </a:cubicBezTo>
                <a:cubicBezTo>
                  <a:pt x="278016" y="62602"/>
                  <a:pt x="279073" y="65936"/>
                  <a:pt x="279083" y="69346"/>
                </a:cubicBezTo>
                <a:cubicBezTo>
                  <a:pt x="279130" y="74109"/>
                  <a:pt x="277235" y="78681"/>
                  <a:pt x="273844" y="82014"/>
                </a:cubicBezTo>
                <a:cubicBezTo>
                  <a:pt x="270339" y="85434"/>
                  <a:pt x="265595" y="87291"/>
                  <a:pt x="260699" y="87158"/>
                </a:cubicBezTo>
                <a:cubicBezTo>
                  <a:pt x="257204" y="87158"/>
                  <a:pt x="253756" y="86377"/>
                  <a:pt x="250603" y="84872"/>
                </a:cubicBezTo>
                <a:cubicBezTo>
                  <a:pt x="247526" y="83405"/>
                  <a:pt x="244821" y="81262"/>
                  <a:pt x="242697" y="78585"/>
                </a:cubicBezTo>
                <a:lnTo>
                  <a:pt x="247650" y="72966"/>
                </a:lnTo>
                <a:cubicBezTo>
                  <a:pt x="250651" y="76995"/>
                  <a:pt x="255299" y="79471"/>
                  <a:pt x="260319" y="79728"/>
                </a:cubicBezTo>
                <a:cubicBezTo>
                  <a:pt x="263262" y="79814"/>
                  <a:pt x="266129" y="78757"/>
                  <a:pt x="268320" y="76776"/>
                </a:cubicBezTo>
                <a:cubicBezTo>
                  <a:pt x="270406" y="74985"/>
                  <a:pt x="271625" y="72385"/>
                  <a:pt x="271653" y="69632"/>
                </a:cubicBezTo>
                <a:cubicBezTo>
                  <a:pt x="271634" y="67441"/>
                  <a:pt x="270863" y="65317"/>
                  <a:pt x="269463" y="63631"/>
                </a:cubicBezTo>
                <a:cubicBezTo>
                  <a:pt x="266653" y="60983"/>
                  <a:pt x="263433" y="58802"/>
                  <a:pt x="259938" y="57154"/>
                </a:cubicBezTo>
                <a:cubicBezTo>
                  <a:pt x="255623" y="55259"/>
                  <a:pt x="251784" y="52430"/>
                  <a:pt x="248698" y="48867"/>
                </a:cubicBezTo>
                <a:cubicBezTo>
                  <a:pt x="246698" y="46105"/>
                  <a:pt x="245660" y="42752"/>
                  <a:pt x="245745" y="39342"/>
                </a:cubicBezTo>
                <a:cubicBezTo>
                  <a:pt x="245631" y="34999"/>
                  <a:pt x="247355" y="30808"/>
                  <a:pt x="250508" y="27817"/>
                </a:cubicBezTo>
                <a:cubicBezTo>
                  <a:pt x="253699" y="24760"/>
                  <a:pt x="257994" y="23112"/>
                  <a:pt x="262414" y="23245"/>
                </a:cubicBezTo>
                <a:close/>
                <a:moveTo>
                  <a:pt x="19813" y="23245"/>
                </a:moveTo>
                <a:cubicBezTo>
                  <a:pt x="26146" y="23845"/>
                  <a:pt x="32005" y="26836"/>
                  <a:pt x="36196" y="31627"/>
                </a:cubicBezTo>
                <a:lnTo>
                  <a:pt x="31147" y="36771"/>
                </a:lnTo>
                <a:cubicBezTo>
                  <a:pt x="28023" y="33256"/>
                  <a:pt x="23651" y="31104"/>
                  <a:pt x="18955" y="30770"/>
                </a:cubicBezTo>
                <a:cubicBezTo>
                  <a:pt x="16526" y="30732"/>
                  <a:pt x="14174" y="31618"/>
                  <a:pt x="12383" y="33247"/>
                </a:cubicBezTo>
                <a:cubicBezTo>
                  <a:pt x="10697" y="34704"/>
                  <a:pt x="9725" y="36828"/>
                  <a:pt x="9716" y="39057"/>
                </a:cubicBezTo>
                <a:cubicBezTo>
                  <a:pt x="9802" y="41152"/>
                  <a:pt x="10564" y="43162"/>
                  <a:pt x="11907" y="44772"/>
                </a:cubicBezTo>
                <a:cubicBezTo>
                  <a:pt x="14688" y="47439"/>
                  <a:pt x="17907" y="49601"/>
                  <a:pt x="21432" y="51154"/>
                </a:cubicBezTo>
                <a:cubicBezTo>
                  <a:pt x="25928" y="53201"/>
                  <a:pt x="29947" y="56145"/>
                  <a:pt x="33243" y="59821"/>
                </a:cubicBezTo>
                <a:cubicBezTo>
                  <a:pt x="35291" y="62574"/>
                  <a:pt x="36396" y="65917"/>
                  <a:pt x="36386" y="69346"/>
                </a:cubicBezTo>
                <a:cubicBezTo>
                  <a:pt x="36443" y="74128"/>
                  <a:pt x="34510" y="78710"/>
                  <a:pt x="31052" y="82015"/>
                </a:cubicBezTo>
                <a:cubicBezTo>
                  <a:pt x="27594" y="85453"/>
                  <a:pt x="22880" y="87311"/>
                  <a:pt x="18003" y="87158"/>
                </a:cubicBezTo>
                <a:cubicBezTo>
                  <a:pt x="14507" y="87158"/>
                  <a:pt x="11059" y="86377"/>
                  <a:pt x="7906" y="84872"/>
                </a:cubicBezTo>
                <a:cubicBezTo>
                  <a:pt x="4820" y="83405"/>
                  <a:pt x="2124" y="81262"/>
                  <a:pt x="0" y="78586"/>
                </a:cubicBezTo>
                <a:lnTo>
                  <a:pt x="4954" y="72966"/>
                </a:lnTo>
                <a:cubicBezTo>
                  <a:pt x="7954" y="76995"/>
                  <a:pt x="12602" y="79472"/>
                  <a:pt x="17622" y="79729"/>
                </a:cubicBezTo>
                <a:cubicBezTo>
                  <a:pt x="20574" y="79814"/>
                  <a:pt x="23432" y="78757"/>
                  <a:pt x="25623" y="76776"/>
                </a:cubicBezTo>
                <a:cubicBezTo>
                  <a:pt x="27718" y="74985"/>
                  <a:pt x="28928" y="72385"/>
                  <a:pt x="28956" y="69632"/>
                </a:cubicBezTo>
                <a:cubicBezTo>
                  <a:pt x="28937" y="67441"/>
                  <a:pt x="28166" y="65317"/>
                  <a:pt x="26766" y="63631"/>
                </a:cubicBezTo>
                <a:cubicBezTo>
                  <a:pt x="23956" y="60974"/>
                  <a:pt x="20746" y="58793"/>
                  <a:pt x="17241" y="57154"/>
                </a:cubicBezTo>
                <a:cubicBezTo>
                  <a:pt x="12973" y="55230"/>
                  <a:pt x="9163" y="52401"/>
                  <a:pt x="6097" y="48868"/>
                </a:cubicBezTo>
                <a:cubicBezTo>
                  <a:pt x="4096" y="46105"/>
                  <a:pt x="3058" y="42753"/>
                  <a:pt x="3144" y="39343"/>
                </a:cubicBezTo>
                <a:cubicBezTo>
                  <a:pt x="2991" y="34990"/>
                  <a:pt x="4725" y="30789"/>
                  <a:pt x="7906" y="27817"/>
                </a:cubicBezTo>
                <a:cubicBezTo>
                  <a:pt x="11088" y="24741"/>
                  <a:pt x="15383" y="23083"/>
                  <a:pt x="19813" y="23245"/>
                </a:cubicBezTo>
                <a:close/>
                <a:moveTo>
                  <a:pt x="857726" y="23150"/>
                </a:moveTo>
                <a:cubicBezTo>
                  <a:pt x="860612" y="23141"/>
                  <a:pt x="863460" y="23722"/>
                  <a:pt x="866108" y="24865"/>
                </a:cubicBezTo>
                <a:cubicBezTo>
                  <a:pt x="868594" y="25865"/>
                  <a:pt x="870813" y="27427"/>
                  <a:pt x="872585" y="29437"/>
                </a:cubicBezTo>
                <a:cubicBezTo>
                  <a:pt x="874576" y="31885"/>
                  <a:pt x="876071" y="34695"/>
                  <a:pt x="876966" y="37724"/>
                </a:cubicBezTo>
                <a:cubicBezTo>
                  <a:pt x="879157" y="33352"/>
                  <a:pt x="882443" y="29608"/>
                  <a:pt x="886491" y="26865"/>
                </a:cubicBezTo>
                <a:cubicBezTo>
                  <a:pt x="890235" y="24436"/>
                  <a:pt x="894607" y="23141"/>
                  <a:pt x="899065" y="23150"/>
                </a:cubicBezTo>
                <a:cubicBezTo>
                  <a:pt x="903008" y="23065"/>
                  <a:pt x="906894" y="24160"/>
                  <a:pt x="910209" y="26294"/>
                </a:cubicBezTo>
                <a:cubicBezTo>
                  <a:pt x="913438" y="28446"/>
                  <a:pt x="915933" y="31542"/>
                  <a:pt x="917352" y="35152"/>
                </a:cubicBezTo>
                <a:cubicBezTo>
                  <a:pt x="919219" y="40667"/>
                  <a:pt x="920029" y="46486"/>
                  <a:pt x="919734" y="52297"/>
                </a:cubicBezTo>
                <a:lnTo>
                  <a:pt x="919734" y="85444"/>
                </a:lnTo>
                <a:lnTo>
                  <a:pt x="911733" y="85444"/>
                </a:lnTo>
                <a:lnTo>
                  <a:pt x="911733" y="52297"/>
                </a:lnTo>
                <a:cubicBezTo>
                  <a:pt x="911990" y="47772"/>
                  <a:pt x="911504" y="43239"/>
                  <a:pt x="910304" y="38867"/>
                </a:cubicBezTo>
                <a:cubicBezTo>
                  <a:pt x="909428" y="36419"/>
                  <a:pt x="907751" y="34333"/>
                  <a:pt x="905541" y="32961"/>
                </a:cubicBezTo>
                <a:cubicBezTo>
                  <a:pt x="903170" y="31418"/>
                  <a:pt x="900369" y="30646"/>
                  <a:pt x="897541" y="30770"/>
                </a:cubicBezTo>
                <a:cubicBezTo>
                  <a:pt x="893807" y="30713"/>
                  <a:pt x="890159" y="31885"/>
                  <a:pt x="887158" y="34104"/>
                </a:cubicBezTo>
                <a:cubicBezTo>
                  <a:pt x="884034" y="36304"/>
                  <a:pt x="881643" y="39390"/>
                  <a:pt x="880300" y="42962"/>
                </a:cubicBezTo>
                <a:cubicBezTo>
                  <a:pt x="878500" y="49144"/>
                  <a:pt x="877757" y="55583"/>
                  <a:pt x="878109" y="62012"/>
                </a:cubicBezTo>
                <a:lnTo>
                  <a:pt x="878109" y="85825"/>
                </a:lnTo>
                <a:lnTo>
                  <a:pt x="870394" y="85825"/>
                </a:lnTo>
                <a:lnTo>
                  <a:pt x="870394" y="54678"/>
                </a:lnTo>
                <a:cubicBezTo>
                  <a:pt x="870623" y="49687"/>
                  <a:pt x="870175" y="44686"/>
                  <a:pt x="869061" y="39819"/>
                </a:cubicBezTo>
                <a:cubicBezTo>
                  <a:pt x="868194" y="37238"/>
                  <a:pt x="866527" y="34999"/>
                  <a:pt x="864298" y="33437"/>
                </a:cubicBezTo>
                <a:cubicBezTo>
                  <a:pt x="861888" y="31875"/>
                  <a:pt x="859069" y="31075"/>
                  <a:pt x="856202" y="31151"/>
                </a:cubicBezTo>
                <a:cubicBezTo>
                  <a:pt x="852554" y="31142"/>
                  <a:pt x="848991" y="32275"/>
                  <a:pt x="846010" y="34390"/>
                </a:cubicBezTo>
                <a:cubicBezTo>
                  <a:pt x="842867" y="36552"/>
                  <a:pt x="840447" y="39600"/>
                  <a:pt x="839057" y="43153"/>
                </a:cubicBezTo>
                <a:cubicBezTo>
                  <a:pt x="837276" y="48620"/>
                  <a:pt x="836504" y="54364"/>
                  <a:pt x="836771" y="60107"/>
                </a:cubicBezTo>
                <a:lnTo>
                  <a:pt x="836771" y="85825"/>
                </a:lnTo>
                <a:lnTo>
                  <a:pt x="828960" y="85825"/>
                </a:lnTo>
                <a:lnTo>
                  <a:pt x="829056" y="24674"/>
                </a:lnTo>
                <a:lnTo>
                  <a:pt x="836866" y="24674"/>
                </a:lnTo>
                <a:lnTo>
                  <a:pt x="836866" y="35152"/>
                </a:lnTo>
                <a:cubicBezTo>
                  <a:pt x="839105" y="31828"/>
                  <a:pt x="841953" y="28951"/>
                  <a:pt x="845248" y="26675"/>
                </a:cubicBezTo>
                <a:cubicBezTo>
                  <a:pt x="849011" y="24379"/>
                  <a:pt x="853325" y="23160"/>
                  <a:pt x="857726" y="23150"/>
                </a:cubicBezTo>
                <a:close/>
                <a:moveTo>
                  <a:pt x="321373" y="23149"/>
                </a:moveTo>
                <a:cubicBezTo>
                  <a:pt x="324259" y="23140"/>
                  <a:pt x="327107" y="23721"/>
                  <a:pt x="329755" y="24864"/>
                </a:cubicBezTo>
                <a:cubicBezTo>
                  <a:pt x="332222" y="25893"/>
                  <a:pt x="334442" y="27455"/>
                  <a:pt x="336232" y="29436"/>
                </a:cubicBezTo>
                <a:cubicBezTo>
                  <a:pt x="338194" y="31903"/>
                  <a:pt x="339671" y="34713"/>
                  <a:pt x="340614" y="37723"/>
                </a:cubicBezTo>
                <a:cubicBezTo>
                  <a:pt x="342804" y="33351"/>
                  <a:pt x="346091" y="29608"/>
                  <a:pt x="350139" y="26864"/>
                </a:cubicBezTo>
                <a:cubicBezTo>
                  <a:pt x="353882" y="24435"/>
                  <a:pt x="358254" y="23140"/>
                  <a:pt x="362712" y="23149"/>
                </a:cubicBezTo>
                <a:cubicBezTo>
                  <a:pt x="366655" y="23083"/>
                  <a:pt x="370532" y="24178"/>
                  <a:pt x="373856" y="26293"/>
                </a:cubicBezTo>
                <a:cubicBezTo>
                  <a:pt x="377047" y="28493"/>
                  <a:pt x="379523" y="31570"/>
                  <a:pt x="381000" y="35151"/>
                </a:cubicBezTo>
                <a:cubicBezTo>
                  <a:pt x="382781" y="40685"/>
                  <a:pt x="383552" y="46486"/>
                  <a:pt x="383286" y="52296"/>
                </a:cubicBezTo>
                <a:lnTo>
                  <a:pt x="383286" y="85443"/>
                </a:lnTo>
                <a:lnTo>
                  <a:pt x="375380" y="85443"/>
                </a:lnTo>
                <a:lnTo>
                  <a:pt x="375380" y="52296"/>
                </a:lnTo>
                <a:cubicBezTo>
                  <a:pt x="375637" y="47772"/>
                  <a:pt x="375152" y="43238"/>
                  <a:pt x="373951" y="38866"/>
                </a:cubicBezTo>
                <a:cubicBezTo>
                  <a:pt x="373046" y="36437"/>
                  <a:pt x="371370" y="34360"/>
                  <a:pt x="369189" y="32960"/>
                </a:cubicBezTo>
                <a:cubicBezTo>
                  <a:pt x="366808" y="31436"/>
                  <a:pt x="364017" y="30674"/>
                  <a:pt x="361188" y="30769"/>
                </a:cubicBezTo>
                <a:cubicBezTo>
                  <a:pt x="357454" y="30712"/>
                  <a:pt x="353806" y="31884"/>
                  <a:pt x="350806" y="34103"/>
                </a:cubicBezTo>
                <a:cubicBezTo>
                  <a:pt x="347681" y="36303"/>
                  <a:pt x="345291" y="39390"/>
                  <a:pt x="343948" y="42961"/>
                </a:cubicBezTo>
                <a:cubicBezTo>
                  <a:pt x="342100" y="49134"/>
                  <a:pt x="341357" y="55582"/>
                  <a:pt x="341757" y="62011"/>
                </a:cubicBezTo>
                <a:lnTo>
                  <a:pt x="341757" y="85824"/>
                </a:lnTo>
                <a:lnTo>
                  <a:pt x="333946" y="85824"/>
                </a:lnTo>
                <a:lnTo>
                  <a:pt x="333946" y="54677"/>
                </a:lnTo>
                <a:cubicBezTo>
                  <a:pt x="334213" y="49677"/>
                  <a:pt x="333727" y="44676"/>
                  <a:pt x="332518" y="39818"/>
                </a:cubicBezTo>
                <a:cubicBezTo>
                  <a:pt x="331679" y="37218"/>
                  <a:pt x="330003" y="34980"/>
                  <a:pt x="327755" y="33436"/>
                </a:cubicBezTo>
                <a:cubicBezTo>
                  <a:pt x="325345" y="31874"/>
                  <a:pt x="322526" y="31074"/>
                  <a:pt x="319659" y="31150"/>
                </a:cubicBezTo>
                <a:cubicBezTo>
                  <a:pt x="316039" y="31141"/>
                  <a:pt x="312505" y="32274"/>
                  <a:pt x="309562" y="34389"/>
                </a:cubicBezTo>
                <a:cubicBezTo>
                  <a:pt x="306419" y="36551"/>
                  <a:pt x="304000" y="39599"/>
                  <a:pt x="302609" y="43152"/>
                </a:cubicBezTo>
                <a:cubicBezTo>
                  <a:pt x="300828" y="48619"/>
                  <a:pt x="300056" y="54363"/>
                  <a:pt x="300323" y="60107"/>
                </a:cubicBezTo>
                <a:lnTo>
                  <a:pt x="300323" y="85824"/>
                </a:lnTo>
                <a:lnTo>
                  <a:pt x="292512" y="85824"/>
                </a:lnTo>
                <a:lnTo>
                  <a:pt x="292703" y="24674"/>
                </a:lnTo>
                <a:lnTo>
                  <a:pt x="300514" y="24674"/>
                </a:lnTo>
                <a:lnTo>
                  <a:pt x="300514" y="35151"/>
                </a:lnTo>
                <a:cubicBezTo>
                  <a:pt x="302752" y="31827"/>
                  <a:pt x="305600" y="28950"/>
                  <a:pt x="308895" y="26674"/>
                </a:cubicBezTo>
                <a:cubicBezTo>
                  <a:pt x="312648" y="24359"/>
                  <a:pt x="316963" y="23140"/>
                  <a:pt x="321373" y="23149"/>
                </a:cubicBezTo>
                <a:close/>
                <a:moveTo>
                  <a:pt x="508635" y="22959"/>
                </a:moveTo>
                <a:cubicBezTo>
                  <a:pt x="512921" y="22883"/>
                  <a:pt x="517131" y="24073"/>
                  <a:pt x="520731" y="26388"/>
                </a:cubicBezTo>
                <a:cubicBezTo>
                  <a:pt x="524237" y="28703"/>
                  <a:pt x="526961" y="32017"/>
                  <a:pt x="528542" y="35913"/>
                </a:cubicBezTo>
                <a:cubicBezTo>
                  <a:pt x="530475" y="41809"/>
                  <a:pt x="531314" y="48000"/>
                  <a:pt x="531018" y="54201"/>
                </a:cubicBezTo>
                <a:lnTo>
                  <a:pt x="531018" y="85443"/>
                </a:lnTo>
                <a:lnTo>
                  <a:pt x="523208" y="85443"/>
                </a:lnTo>
                <a:lnTo>
                  <a:pt x="523208" y="56868"/>
                </a:lnTo>
                <a:cubicBezTo>
                  <a:pt x="523379" y="52182"/>
                  <a:pt x="523094" y="47495"/>
                  <a:pt x="522351" y="42866"/>
                </a:cubicBezTo>
                <a:cubicBezTo>
                  <a:pt x="521789" y="39171"/>
                  <a:pt x="519931" y="35799"/>
                  <a:pt x="517112" y="33341"/>
                </a:cubicBezTo>
                <a:cubicBezTo>
                  <a:pt x="514216" y="31217"/>
                  <a:pt x="510692" y="30150"/>
                  <a:pt x="507111" y="30293"/>
                </a:cubicBezTo>
                <a:cubicBezTo>
                  <a:pt x="502415" y="30255"/>
                  <a:pt x="497872" y="31951"/>
                  <a:pt x="494347" y="35056"/>
                </a:cubicBezTo>
                <a:cubicBezTo>
                  <a:pt x="490709" y="37989"/>
                  <a:pt x="488127" y="42038"/>
                  <a:pt x="487013" y="46581"/>
                </a:cubicBezTo>
                <a:cubicBezTo>
                  <a:pt x="486060" y="52048"/>
                  <a:pt x="485670" y="57601"/>
                  <a:pt x="485870" y="63154"/>
                </a:cubicBezTo>
                <a:lnTo>
                  <a:pt x="485870" y="85443"/>
                </a:lnTo>
                <a:lnTo>
                  <a:pt x="478059" y="85443"/>
                </a:lnTo>
                <a:lnTo>
                  <a:pt x="478059" y="24673"/>
                </a:lnTo>
                <a:lnTo>
                  <a:pt x="485870" y="24673"/>
                </a:lnTo>
                <a:lnTo>
                  <a:pt x="485870" y="35532"/>
                </a:lnTo>
                <a:cubicBezTo>
                  <a:pt x="488623" y="31665"/>
                  <a:pt x="492166" y="28417"/>
                  <a:pt x="496252" y="26007"/>
                </a:cubicBezTo>
                <a:cubicBezTo>
                  <a:pt x="500062" y="23988"/>
                  <a:pt x="504320" y="22940"/>
                  <a:pt x="508635" y="22959"/>
                </a:cubicBezTo>
                <a:close/>
                <a:moveTo>
                  <a:pt x="599218" y="22769"/>
                </a:moveTo>
                <a:cubicBezTo>
                  <a:pt x="603914" y="22712"/>
                  <a:pt x="608553" y="23788"/>
                  <a:pt x="612744" y="25913"/>
                </a:cubicBezTo>
                <a:cubicBezTo>
                  <a:pt x="616954" y="28227"/>
                  <a:pt x="620573" y="31485"/>
                  <a:pt x="623316" y="35438"/>
                </a:cubicBezTo>
                <a:lnTo>
                  <a:pt x="623316" y="24674"/>
                </a:lnTo>
                <a:lnTo>
                  <a:pt x="631127" y="24674"/>
                </a:lnTo>
                <a:lnTo>
                  <a:pt x="631127" y="85444"/>
                </a:lnTo>
                <a:lnTo>
                  <a:pt x="623412" y="85444"/>
                </a:lnTo>
                <a:lnTo>
                  <a:pt x="623412" y="74966"/>
                </a:lnTo>
                <a:cubicBezTo>
                  <a:pt x="620449" y="78700"/>
                  <a:pt x="616716" y="81758"/>
                  <a:pt x="612458" y="83920"/>
                </a:cubicBezTo>
                <a:cubicBezTo>
                  <a:pt x="608295" y="86015"/>
                  <a:pt x="603685" y="87063"/>
                  <a:pt x="599028" y="86968"/>
                </a:cubicBezTo>
                <a:cubicBezTo>
                  <a:pt x="590684" y="87015"/>
                  <a:pt x="582702" y="83558"/>
                  <a:pt x="577025" y="77443"/>
                </a:cubicBezTo>
                <a:cubicBezTo>
                  <a:pt x="570862" y="71480"/>
                  <a:pt x="567414" y="63251"/>
                  <a:pt x="567500" y="54678"/>
                </a:cubicBezTo>
                <a:cubicBezTo>
                  <a:pt x="567424" y="46220"/>
                  <a:pt x="570872" y="38105"/>
                  <a:pt x="577025" y="32294"/>
                </a:cubicBezTo>
                <a:cubicBezTo>
                  <a:pt x="582740" y="26122"/>
                  <a:pt x="590808" y="22655"/>
                  <a:pt x="599218" y="22769"/>
                </a:cubicBezTo>
                <a:close/>
                <a:moveTo>
                  <a:pt x="428911" y="22769"/>
                </a:moveTo>
                <a:cubicBezTo>
                  <a:pt x="433607" y="22712"/>
                  <a:pt x="438246" y="23788"/>
                  <a:pt x="442437" y="25912"/>
                </a:cubicBezTo>
                <a:cubicBezTo>
                  <a:pt x="446647" y="28227"/>
                  <a:pt x="450266" y="31484"/>
                  <a:pt x="453009" y="35437"/>
                </a:cubicBezTo>
                <a:lnTo>
                  <a:pt x="453009" y="24674"/>
                </a:lnTo>
                <a:lnTo>
                  <a:pt x="460820" y="24674"/>
                </a:lnTo>
                <a:lnTo>
                  <a:pt x="460820" y="85443"/>
                </a:lnTo>
                <a:lnTo>
                  <a:pt x="453105" y="85443"/>
                </a:lnTo>
                <a:lnTo>
                  <a:pt x="453105" y="74966"/>
                </a:lnTo>
                <a:cubicBezTo>
                  <a:pt x="450162" y="78719"/>
                  <a:pt x="446418" y="81786"/>
                  <a:pt x="442151" y="83919"/>
                </a:cubicBezTo>
                <a:cubicBezTo>
                  <a:pt x="437988" y="86015"/>
                  <a:pt x="433378" y="87063"/>
                  <a:pt x="428721" y="86967"/>
                </a:cubicBezTo>
                <a:cubicBezTo>
                  <a:pt x="420377" y="87015"/>
                  <a:pt x="412395" y="83557"/>
                  <a:pt x="406718" y="77442"/>
                </a:cubicBezTo>
                <a:cubicBezTo>
                  <a:pt x="400555" y="71480"/>
                  <a:pt x="397107" y="63250"/>
                  <a:pt x="397193" y="54677"/>
                </a:cubicBezTo>
                <a:cubicBezTo>
                  <a:pt x="397155" y="46229"/>
                  <a:pt x="400603" y="38132"/>
                  <a:pt x="406718" y="32294"/>
                </a:cubicBezTo>
                <a:cubicBezTo>
                  <a:pt x="412452" y="26141"/>
                  <a:pt x="420501" y="22683"/>
                  <a:pt x="428911" y="22769"/>
                </a:cubicBezTo>
                <a:close/>
                <a:moveTo>
                  <a:pt x="48863" y="1529"/>
                </a:moveTo>
                <a:lnTo>
                  <a:pt x="56674" y="1529"/>
                </a:lnTo>
                <a:lnTo>
                  <a:pt x="56674" y="85730"/>
                </a:lnTo>
                <a:lnTo>
                  <a:pt x="48863" y="85730"/>
                </a:lnTo>
                <a:close/>
                <a:moveTo>
                  <a:pt x="148209" y="1147"/>
                </a:moveTo>
                <a:lnTo>
                  <a:pt x="156020" y="1528"/>
                </a:lnTo>
                <a:lnTo>
                  <a:pt x="156020" y="85729"/>
                </a:lnTo>
                <a:lnTo>
                  <a:pt x="148305" y="85729"/>
                </a:lnTo>
                <a:lnTo>
                  <a:pt x="148305" y="75251"/>
                </a:lnTo>
                <a:cubicBezTo>
                  <a:pt x="145342" y="78985"/>
                  <a:pt x="141609" y="82042"/>
                  <a:pt x="137351" y="84205"/>
                </a:cubicBezTo>
                <a:cubicBezTo>
                  <a:pt x="133188" y="86300"/>
                  <a:pt x="128578" y="87348"/>
                  <a:pt x="123921" y="87253"/>
                </a:cubicBezTo>
                <a:cubicBezTo>
                  <a:pt x="115577" y="87300"/>
                  <a:pt x="107595" y="83843"/>
                  <a:pt x="101918" y="77728"/>
                </a:cubicBezTo>
                <a:cubicBezTo>
                  <a:pt x="95755" y="71765"/>
                  <a:pt x="92307" y="63535"/>
                  <a:pt x="92393" y="54963"/>
                </a:cubicBezTo>
                <a:cubicBezTo>
                  <a:pt x="92355" y="46514"/>
                  <a:pt x="95803" y="38418"/>
                  <a:pt x="101918" y="32579"/>
                </a:cubicBezTo>
                <a:cubicBezTo>
                  <a:pt x="107633" y="26407"/>
                  <a:pt x="115701" y="22940"/>
                  <a:pt x="124111" y="23054"/>
                </a:cubicBezTo>
                <a:cubicBezTo>
                  <a:pt x="128807" y="22997"/>
                  <a:pt x="133446" y="24073"/>
                  <a:pt x="137637" y="26197"/>
                </a:cubicBezTo>
                <a:cubicBezTo>
                  <a:pt x="141847" y="28512"/>
                  <a:pt x="145466" y="31769"/>
                  <a:pt x="148209" y="35722"/>
                </a:cubicBezTo>
                <a:close/>
                <a:moveTo>
                  <a:pt x="550450" y="4"/>
                </a:moveTo>
                <a:cubicBezTo>
                  <a:pt x="552183" y="-63"/>
                  <a:pt x="553850" y="633"/>
                  <a:pt x="555022" y="1909"/>
                </a:cubicBezTo>
                <a:cubicBezTo>
                  <a:pt x="556260" y="3109"/>
                  <a:pt x="556946" y="4757"/>
                  <a:pt x="556927" y="6481"/>
                </a:cubicBezTo>
                <a:cubicBezTo>
                  <a:pt x="556927" y="8167"/>
                  <a:pt x="556241" y="9786"/>
                  <a:pt x="555022" y="10958"/>
                </a:cubicBezTo>
                <a:cubicBezTo>
                  <a:pt x="553822" y="12196"/>
                  <a:pt x="552174" y="12882"/>
                  <a:pt x="550450" y="12863"/>
                </a:cubicBezTo>
                <a:cubicBezTo>
                  <a:pt x="548764" y="12863"/>
                  <a:pt x="547144" y="12177"/>
                  <a:pt x="545973" y="10958"/>
                </a:cubicBezTo>
                <a:cubicBezTo>
                  <a:pt x="544754" y="9786"/>
                  <a:pt x="544068" y="8167"/>
                  <a:pt x="544068" y="6481"/>
                </a:cubicBezTo>
                <a:cubicBezTo>
                  <a:pt x="544049" y="4757"/>
                  <a:pt x="544735" y="3109"/>
                  <a:pt x="545973" y="1909"/>
                </a:cubicBezTo>
                <a:cubicBezTo>
                  <a:pt x="547116" y="652"/>
                  <a:pt x="548754" y="-44"/>
                  <a:pt x="550450" y="4"/>
                </a:cubicBezTo>
                <a:close/>
                <a:moveTo>
                  <a:pt x="75628" y="4"/>
                </a:moveTo>
                <a:cubicBezTo>
                  <a:pt x="77362" y="-63"/>
                  <a:pt x="79029" y="633"/>
                  <a:pt x="80200" y="1909"/>
                </a:cubicBezTo>
                <a:cubicBezTo>
                  <a:pt x="81439" y="3109"/>
                  <a:pt x="82124" y="4757"/>
                  <a:pt x="82105" y="6481"/>
                </a:cubicBezTo>
                <a:cubicBezTo>
                  <a:pt x="82105" y="8167"/>
                  <a:pt x="81420" y="9786"/>
                  <a:pt x="80200" y="10958"/>
                </a:cubicBezTo>
                <a:cubicBezTo>
                  <a:pt x="79000" y="12196"/>
                  <a:pt x="77352" y="12882"/>
                  <a:pt x="75628" y="12863"/>
                </a:cubicBezTo>
                <a:cubicBezTo>
                  <a:pt x="73942" y="12863"/>
                  <a:pt x="72323" y="12177"/>
                  <a:pt x="71152" y="10958"/>
                </a:cubicBezTo>
                <a:cubicBezTo>
                  <a:pt x="69932" y="9786"/>
                  <a:pt x="69247" y="8167"/>
                  <a:pt x="69247" y="6481"/>
                </a:cubicBezTo>
                <a:cubicBezTo>
                  <a:pt x="69228" y="4757"/>
                  <a:pt x="69913" y="3109"/>
                  <a:pt x="71152" y="1909"/>
                </a:cubicBezTo>
                <a:cubicBezTo>
                  <a:pt x="72295" y="652"/>
                  <a:pt x="73933" y="-44"/>
                  <a:pt x="75628" y="4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"/>
          <p:cNvSpPr txBox="1">
            <a:spLocks noGrp="1"/>
          </p:cNvSpPr>
          <p:nvPr>
            <p:ph type="title"/>
          </p:nvPr>
        </p:nvSpPr>
        <p:spPr>
          <a:xfrm>
            <a:off x="1493388" y="1186338"/>
            <a:ext cx="8818200" cy="62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900" tIns="121900" rIns="121900" bIns="121900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riracha"/>
              <a:buNone/>
              <a:defRPr sz="36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riracha"/>
              <a:buNone/>
              <a:defRPr sz="36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riracha"/>
              <a:buNone/>
              <a:defRPr sz="36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riracha"/>
              <a:buNone/>
              <a:defRPr sz="36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riracha"/>
              <a:buNone/>
              <a:defRPr sz="36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riracha"/>
              <a:buNone/>
              <a:defRPr sz="36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riracha"/>
              <a:buNone/>
              <a:defRPr sz="36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riracha"/>
              <a:buNone/>
              <a:defRPr sz="36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Sriracha"/>
              <a:buNone/>
              <a:defRPr sz="36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7" r:id="rId6"/>
    <p:sldLayoutId id="2147483661" r:id="rId7"/>
    <p:sldLayoutId id="2147483665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Google Shape;225;p21"/>
          <p:cNvSpPr/>
          <p:nvPr/>
        </p:nvSpPr>
        <p:spPr>
          <a:xfrm>
            <a:off x="2297152" y="4140398"/>
            <a:ext cx="6667393" cy="171031"/>
          </a:xfrm>
          <a:custGeom>
            <a:avLst/>
            <a:gdLst/>
            <a:ahLst/>
            <a:cxnLst/>
            <a:rect l="l" t="t" r="r" b="b"/>
            <a:pathLst>
              <a:path w="6667393" h="171031" extrusionOk="0">
                <a:moveTo>
                  <a:pt x="86024" y="2"/>
                </a:moveTo>
                <a:cubicBezTo>
                  <a:pt x="38811" y="-294"/>
                  <a:pt x="297" y="37678"/>
                  <a:pt x="2" y="84887"/>
                </a:cubicBezTo>
                <a:cubicBezTo>
                  <a:pt x="-298" y="132088"/>
                  <a:pt x="37799" y="170626"/>
                  <a:pt x="85012" y="170909"/>
                </a:cubicBezTo>
                <a:cubicBezTo>
                  <a:pt x="326434" y="170991"/>
                  <a:pt x="567824" y="171274"/>
                  <a:pt x="809246" y="170545"/>
                </a:cubicBezTo>
                <a:cubicBezTo>
                  <a:pt x="875478" y="170343"/>
                  <a:pt x="941754" y="170343"/>
                  <a:pt x="1007985" y="169897"/>
                </a:cubicBezTo>
                <a:cubicBezTo>
                  <a:pt x="1093449" y="169331"/>
                  <a:pt x="1178820" y="168724"/>
                  <a:pt x="1264280" y="167509"/>
                </a:cubicBezTo>
                <a:cubicBezTo>
                  <a:pt x="1309153" y="166861"/>
                  <a:pt x="1354132" y="165445"/>
                  <a:pt x="1399005" y="164837"/>
                </a:cubicBezTo>
                <a:cubicBezTo>
                  <a:pt x="1441729" y="164271"/>
                  <a:pt x="1484425" y="163785"/>
                  <a:pt x="1527157" y="163582"/>
                </a:cubicBezTo>
                <a:cubicBezTo>
                  <a:pt x="1557061" y="163421"/>
                  <a:pt x="1586940" y="163825"/>
                  <a:pt x="1616847" y="163947"/>
                </a:cubicBezTo>
                <a:cubicBezTo>
                  <a:pt x="1674529" y="164190"/>
                  <a:pt x="1732219" y="164433"/>
                  <a:pt x="1789905" y="164716"/>
                </a:cubicBezTo>
                <a:cubicBezTo>
                  <a:pt x="1935184" y="165404"/>
                  <a:pt x="2080430" y="165647"/>
                  <a:pt x="2225710" y="165606"/>
                </a:cubicBezTo>
                <a:cubicBezTo>
                  <a:pt x="2606023" y="165485"/>
                  <a:pt x="2986336" y="160789"/>
                  <a:pt x="3366649" y="159899"/>
                </a:cubicBezTo>
                <a:cubicBezTo>
                  <a:pt x="3535440" y="159494"/>
                  <a:pt x="3704247" y="159939"/>
                  <a:pt x="3873053" y="160668"/>
                </a:cubicBezTo>
                <a:cubicBezTo>
                  <a:pt x="3967051" y="161073"/>
                  <a:pt x="4061008" y="162166"/>
                  <a:pt x="4155005" y="161801"/>
                </a:cubicBezTo>
                <a:cubicBezTo>
                  <a:pt x="4266127" y="161356"/>
                  <a:pt x="4377248" y="158967"/>
                  <a:pt x="4488368" y="157510"/>
                </a:cubicBezTo>
                <a:cubicBezTo>
                  <a:pt x="4644343" y="155446"/>
                  <a:pt x="4800317" y="154231"/>
                  <a:pt x="4956292" y="153057"/>
                </a:cubicBezTo>
                <a:cubicBezTo>
                  <a:pt x="5520317" y="148847"/>
                  <a:pt x="6084382" y="147430"/>
                  <a:pt x="6648408" y="145487"/>
                </a:cubicBezTo>
                <a:cubicBezTo>
                  <a:pt x="6658852" y="145528"/>
                  <a:pt x="6667312" y="137189"/>
                  <a:pt x="6667393" y="126745"/>
                </a:cubicBezTo>
                <a:cubicBezTo>
                  <a:pt x="6667434" y="116341"/>
                  <a:pt x="6659095" y="107840"/>
                  <a:pt x="6648650" y="107799"/>
                </a:cubicBezTo>
                <a:cubicBezTo>
                  <a:pt x="6082561" y="98731"/>
                  <a:pt x="5516431" y="90149"/>
                  <a:pt x="4950341" y="78815"/>
                </a:cubicBezTo>
                <a:cubicBezTo>
                  <a:pt x="4794407" y="75690"/>
                  <a:pt x="4638473" y="72564"/>
                  <a:pt x="4482539" y="68569"/>
                </a:cubicBezTo>
                <a:cubicBezTo>
                  <a:pt x="4373604" y="65776"/>
                  <a:pt x="4264629" y="61877"/>
                  <a:pt x="4155653" y="60092"/>
                </a:cubicBezTo>
                <a:cubicBezTo>
                  <a:pt x="4061656" y="58550"/>
                  <a:pt x="3967658" y="58582"/>
                  <a:pt x="3873661" y="57813"/>
                </a:cubicBezTo>
                <a:cubicBezTo>
                  <a:pt x="3704895" y="56437"/>
                  <a:pt x="3536168" y="54761"/>
                  <a:pt x="3367406" y="52251"/>
                </a:cubicBezTo>
                <a:cubicBezTo>
                  <a:pt x="2987138" y="46591"/>
                  <a:pt x="2606877" y="37014"/>
                  <a:pt x="2226596" y="32136"/>
                </a:cubicBezTo>
                <a:cubicBezTo>
                  <a:pt x="2081325" y="30270"/>
                  <a:pt x="1936066" y="28598"/>
                  <a:pt x="1790787" y="27452"/>
                </a:cubicBezTo>
                <a:cubicBezTo>
                  <a:pt x="1730972" y="26982"/>
                  <a:pt x="1671100" y="26570"/>
                  <a:pt x="1611281" y="26063"/>
                </a:cubicBezTo>
                <a:cubicBezTo>
                  <a:pt x="1583511" y="25829"/>
                  <a:pt x="1555806" y="25780"/>
                  <a:pt x="1528039" y="25302"/>
                </a:cubicBezTo>
                <a:cubicBezTo>
                  <a:pt x="1485320" y="24570"/>
                  <a:pt x="1442604" y="23643"/>
                  <a:pt x="1399892" y="22521"/>
                </a:cubicBezTo>
                <a:cubicBezTo>
                  <a:pt x="1355027" y="21343"/>
                  <a:pt x="1310157" y="19421"/>
                  <a:pt x="1265292" y="18218"/>
                </a:cubicBezTo>
                <a:cubicBezTo>
                  <a:pt x="1179856" y="15931"/>
                  <a:pt x="1094319" y="14162"/>
                  <a:pt x="1008867" y="12527"/>
                </a:cubicBezTo>
                <a:cubicBezTo>
                  <a:pt x="942648" y="11260"/>
                  <a:pt x="876482" y="10397"/>
                  <a:pt x="810258" y="9365"/>
                </a:cubicBezTo>
                <a:cubicBezTo>
                  <a:pt x="568865" y="5600"/>
                  <a:pt x="327426" y="2965"/>
                  <a:pt x="86024" y="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6" name="Google Shape;226;p21"/>
          <p:cNvSpPr txBox="1">
            <a:spLocks noGrp="1"/>
          </p:cNvSpPr>
          <p:nvPr>
            <p:ph type="ctrTitle"/>
          </p:nvPr>
        </p:nvSpPr>
        <p:spPr>
          <a:xfrm>
            <a:off x="2135325" y="1023379"/>
            <a:ext cx="7641600" cy="2736900"/>
          </a:xfrm>
          <a:prstGeom prst="rect">
            <a:avLst/>
          </a:prstGeom>
        </p:spPr>
        <p:txBody>
          <a:bodyPr spcFirstLastPara="1" wrap="square" lIns="121900" tIns="121900" rIns="121900" bIns="121900" anchor="b" anchorCtr="0">
            <a:normAutofit/>
          </a:bodyPr>
          <a:lstStyle/>
          <a:p>
            <a:pPr lvl="0"/>
            <a:r>
              <a:rPr lang="ru-RU" sz="4000" dirty="0" smtClean="0"/>
              <a:t>Рекомендации по оформлению презентации в программе </a:t>
            </a:r>
            <a:r>
              <a:rPr lang="en-US" sz="4000" dirty="0"/>
              <a:t>Microsoft PowerPoint </a:t>
            </a:r>
            <a:endParaRPr sz="40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-138583"/>
            <a:ext cx="11912251" cy="646331"/>
          </a:xfrm>
          <a:prstGeom prst="rect">
            <a:avLst/>
          </a:prstGeom>
          <a:solidFill>
            <a:schemeClr val="tx2"/>
          </a:solidFill>
          <a:ln>
            <a:solidFill>
              <a:schemeClr val="accent1"/>
            </a:solidFill>
          </a:ln>
          <a:effectLst/>
        </p:spPr>
        <p:txBody>
          <a:bodyPr wrap="square">
            <a:spAutoFit/>
          </a:bodyPr>
          <a:lstStyle/>
          <a:p>
            <a:pPr lvl="0" algn="ctr">
              <a:buSzPts val="3700"/>
            </a:pPr>
            <a:r>
              <a:rPr lang="ru-RU" sz="1200" cap="small" dirty="0">
                <a:latin typeface="Maven Pro"/>
                <a:sym typeface="Maven Pro"/>
              </a:rPr>
              <a:t>МУНИЦИПАЛЬНОЕ МЕТОДИЧЕСКОЕ ОБЪЕДИНЕНИЕ </a:t>
            </a:r>
            <a:r>
              <a:rPr lang="ru-RU" sz="1200" cap="small" dirty="0" smtClean="0">
                <a:latin typeface="Maven Pro"/>
                <a:sym typeface="Maven Pro"/>
              </a:rPr>
              <a:t>ПЕДАГОГИЧЕСКИХ РАБОТНИКОВ </a:t>
            </a:r>
            <a:r>
              <a:rPr lang="ru-RU" sz="1200" cap="small" dirty="0">
                <a:latin typeface="Maven Pro"/>
                <a:sym typeface="Maven Pro"/>
              </a:rPr>
              <a:t>МУНИЦИПАЛЬНЫХ ДОШКОЛЬНЫХ ОБРАЗОВАТЕЛЬНЫХ</a:t>
            </a:r>
          </a:p>
          <a:p>
            <a:pPr lvl="0" algn="ctr">
              <a:buSzPts val="3700"/>
            </a:pPr>
            <a:r>
              <a:rPr lang="ru-RU" sz="1200" cap="small" dirty="0">
                <a:latin typeface="Maven Pro"/>
                <a:sym typeface="Maven Pro"/>
              </a:rPr>
              <a:t>УЧРЕЖДЕНИЙ ГОРОДА РУБЦОВСКА</a:t>
            </a:r>
          </a:p>
          <a:p>
            <a:pPr lvl="0" algn="ctr">
              <a:buSzPts val="3700"/>
            </a:pPr>
            <a:r>
              <a:rPr lang="ru-RU" sz="1200" b="1" dirty="0">
                <a:latin typeface="Maven Pro"/>
                <a:sym typeface="Maven Pro"/>
              </a:rPr>
              <a:t>«</a:t>
            </a:r>
            <a:r>
              <a:rPr lang="ru-RU" sz="1200" b="1" dirty="0" smtClean="0">
                <a:latin typeface="Maven Pro"/>
                <a:sym typeface="Maven Pro"/>
              </a:rPr>
              <a:t>Использование современных </a:t>
            </a:r>
            <a:r>
              <a:rPr lang="ru-RU" sz="1200" b="1" dirty="0">
                <a:latin typeface="Maven Pro"/>
                <a:sym typeface="Maven Pro"/>
              </a:rPr>
              <a:t>ИКТ в </a:t>
            </a:r>
            <a:r>
              <a:rPr lang="ru-RU" sz="1200" b="1" dirty="0" err="1">
                <a:latin typeface="Maven Pro"/>
                <a:sym typeface="Maven Pro"/>
              </a:rPr>
              <a:t>воспитательно</a:t>
            </a:r>
            <a:r>
              <a:rPr lang="ru-RU" sz="1200" b="1" dirty="0">
                <a:latin typeface="Maven Pro"/>
                <a:sym typeface="Maven Pro"/>
              </a:rPr>
              <a:t> </a:t>
            </a:r>
            <a:r>
              <a:rPr lang="ru-RU" sz="1200" b="1" dirty="0" smtClean="0">
                <a:latin typeface="Maven Pro"/>
                <a:sym typeface="Maven Pro"/>
              </a:rPr>
              <a:t>– образовательном </a:t>
            </a:r>
            <a:r>
              <a:rPr lang="ru-RU" sz="1200" b="1" dirty="0">
                <a:latin typeface="Maven Pro"/>
                <a:sym typeface="Maven Pro"/>
              </a:rPr>
              <a:t>процессе ДОУ»</a:t>
            </a: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3782860" y="6363222"/>
            <a:ext cx="4584526" cy="36325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г</a:t>
            </a:r>
            <a:r>
              <a:rPr lang="ru-RU" b="1" dirty="0" smtClean="0">
                <a:solidFill>
                  <a:schemeClr val="tx1"/>
                </a:solidFill>
              </a:rPr>
              <a:t>. Рубцовск 2024г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7039627" y="4225913"/>
            <a:ext cx="3544866" cy="184920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 smtClean="0">
                <a:solidFill>
                  <a:schemeClr val="tx1"/>
                </a:solidFill>
              </a:rPr>
              <a:t>Захарова О.Н.</a:t>
            </a:r>
          </a:p>
          <a:p>
            <a:r>
              <a:rPr lang="ru-RU" b="1" dirty="0">
                <a:solidFill>
                  <a:schemeClr val="tx1"/>
                </a:solidFill>
              </a:rPr>
              <a:t>п</a:t>
            </a:r>
            <a:r>
              <a:rPr lang="ru-RU" b="1" dirty="0" smtClean="0">
                <a:solidFill>
                  <a:schemeClr val="tx1"/>
                </a:solidFill>
              </a:rPr>
              <a:t>реподаватель КГБПОУ «Рубцовский педагогический колледж»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Медведева Л.В.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преподаватель КГБПОУ «Рубцовский педагогический колледж»</a:t>
            </a:r>
            <a:endParaRPr lang="ru-RU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" name="Google Shape;273;p25"/>
          <p:cNvSpPr/>
          <p:nvPr/>
        </p:nvSpPr>
        <p:spPr>
          <a:xfrm>
            <a:off x="1837176" y="2020075"/>
            <a:ext cx="3867088" cy="171031"/>
          </a:xfrm>
          <a:custGeom>
            <a:avLst/>
            <a:gdLst/>
            <a:ahLst/>
            <a:cxnLst/>
            <a:rect l="l" t="t" r="r" b="b"/>
            <a:pathLst>
              <a:path w="6667393" h="171031" extrusionOk="0">
                <a:moveTo>
                  <a:pt x="86024" y="2"/>
                </a:moveTo>
                <a:cubicBezTo>
                  <a:pt x="38811" y="-294"/>
                  <a:pt x="297" y="37678"/>
                  <a:pt x="2" y="84887"/>
                </a:cubicBezTo>
                <a:cubicBezTo>
                  <a:pt x="-298" y="132088"/>
                  <a:pt x="37799" y="170626"/>
                  <a:pt x="85012" y="170909"/>
                </a:cubicBezTo>
                <a:cubicBezTo>
                  <a:pt x="326434" y="170991"/>
                  <a:pt x="567824" y="171274"/>
                  <a:pt x="809246" y="170545"/>
                </a:cubicBezTo>
                <a:cubicBezTo>
                  <a:pt x="875478" y="170343"/>
                  <a:pt x="941754" y="170343"/>
                  <a:pt x="1007985" y="169897"/>
                </a:cubicBezTo>
                <a:cubicBezTo>
                  <a:pt x="1093449" y="169331"/>
                  <a:pt x="1178820" y="168724"/>
                  <a:pt x="1264280" y="167509"/>
                </a:cubicBezTo>
                <a:cubicBezTo>
                  <a:pt x="1309153" y="166861"/>
                  <a:pt x="1354132" y="165445"/>
                  <a:pt x="1399005" y="164837"/>
                </a:cubicBezTo>
                <a:cubicBezTo>
                  <a:pt x="1441729" y="164271"/>
                  <a:pt x="1484425" y="163785"/>
                  <a:pt x="1527157" y="163582"/>
                </a:cubicBezTo>
                <a:cubicBezTo>
                  <a:pt x="1557061" y="163421"/>
                  <a:pt x="1586940" y="163825"/>
                  <a:pt x="1616847" y="163947"/>
                </a:cubicBezTo>
                <a:cubicBezTo>
                  <a:pt x="1674529" y="164190"/>
                  <a:pt x="1732219" y="164433"/>
                  <a:pt x="1789905" y="164716"/>
                </a:cubicBezTo>
                <a:cubicBezTo>
                  <a:pt x="1935184" y="165404"/>
                  <a:pt x="2080430" y="165647"/>
                  <a:pt x="2225710" y="165606"/>
                </a:cubicBezTo>
                <a:cubicBezTo>
                  <a:pt x="2606023" y="165485"/>
                  <a:pt x="2986336" y="160789"/>
                  <a:pt x="3366649" y="159899"/>
                </a:cubicBezTo>
                <a:cubicBezTo>
                  <a:pt x="3535440" y="159494"/>
                  <a:pt x="3704247" y="159939"/>
                  <a:pt x="3873053" y="160668"/>
                </a:cubicBezTo>
                <a:cubicBezTo>
                  <a:pt x="3967051" y="161073"/>
                  <a:pt x="4061008" y="162166"/>
                  <a:pt x="4155005" y="161801"/>
                </a:cubicBezTo>
                <a:cubicBezTo>
                  <a:pt x="4266127" y="161356"/>
                  <a:pt x="4377248" y="158967"/>
                  <a:pt x="4488368" y="157510"/>
                </a:cubicBezTo>
                <a:cubicBezTo>
                  <a:pt x="4644343" y="155446"/>
                  <a:pt x="4800317" y="154231"/>
                  <a:pt x="4956292" y="153057"/>
                </a:cubicBezTo>
                <a:cubicBezTo>
                  <a:pt x="5520317" y="148847"/>
                  <a:pt x="6084382" y="147430"/>
                  <a:pt x="6648408" y="145487"/>
                </a:cubicBezTo>
                <a:cubicBezTo>
                  <a:pt x="6658852" y="145528"/>
                  <a:pt x="6667312" y="137189"/>
                  <a:pt x="6667393" y="126745"/>
                </a:cubicBezTo>
                <a:cubicBezTo>
                  <a:pt x="6667434" y="116341"/>
                  <a:pt x="6659095" y="107840"/>
                  <a:pt x="6648650" y="107799"/>
                </a:cubicBezTo>
                <a:cubicBezTo>
                  <a:pt x="6082561" y="98731"/>
                  <a:pt x="5516431" y="90149"/>
                  <a:pt x="4950341" y="78815"/>
                </a:cubicBezTo>
                <a:cubicBezTo>
                  <a:pt x="4794407" y="75690"/>
                  <a:pt x="4638473" y="72564"/>
                  <a:pt x="4482539" y="68569"/>
                </a:cubicBezTo>
                <a:cubicBezTo>
                  <a:pt x="4373604" y="65776"/>
                  <a:pt x="4264629" y="61877"/>
                  <a:pt x="4155653" y="60092"/>
                </a:cubicBezTo>
                <a:cubicBezTo>
                  <a:pt x="4061656" y="58550"/>
                  <a:pt x="3967658" y="58582"/>
                  <a:pt x="3873661" y="57813"/>
                </a:cubicBezTo>
                <a:cubicBezTo>
                  <a:pt x="3704895" y="56437"/>
                  <a:pt x="3536168" y="54761"/>
                  <a:pt x="3367406" y="52251"/>
                </a:cubicBezTo>
                <a:cubicBezTo>
                  <a:pt x="2987138" y="46591"/>
                  <a:pt x="2606877" y="37014"/>
                  <a:pt x="2226596" y="32136"/>
                </a:cubicBezTo>
                <a:cubicBezTo>
                  <a:pt x="2081325" y="30270"/>
                  <a:pt x="1936066" y="28598"/>
                  <a:pt x="1790787" y="27452"/>
                </a:cubicBezTo>
                <a:cubicBezTo>
                  <a:pt x="1730972" y="26982"/>
                  <a:pt x="1671100" y="26570"/>
                  <a:pt x="1611281" y="26063"/>
                </a:cubicBezTo>
                <a:cubicBezTo>
                  <a:pt x="1583511" y="25829"/>
                  <a:pt x="1555806" y="25780"/>
                  <a:pt x="1528039" y="25302"/>
                </a:cubicBezTo>
                <a:cubicBezTo>
                  <a:pt x="1485320" y="24570"/>
                  <a:pt x="1442604" y="23643"/>
                  <a:pt x="1399892" y="22521"/>
                </a:cubicBezTo>
                <a:cubicBezTo>
                  <a:pt x="1355027" y="21343"/>
                  <a:pt x="1310157" y="19421"/>
                  <a:pt x="1265292" y="18218"/>
                </a:cubicBezTo>
                <a:cubicBezTo>
                  <a:pt x="1179856" y="15931"/>
                  <a:pt x="1094319" y="14162"/>
                  <a:pt x="1008867" y="12527"/>
                </a:cubicBezTo>
                <a:cubicBezTo>
                  <a:pt x="942648" y="11260"/>
                  <a:pt x="876482" y="10397"/>
                  <a:pt x="810258" y="9365"/>
                </a:cubicBezTo>
                <a:cubicBezTo>
                  <a:pt x="568865" y="5600"/>
                  <a:pt x="327426" y="2965"/>
                  <a:pt x="86024" y="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4" name="Google Shape;274;p25"/>
          <p:cNvSpPr txBox="1">
            <a:spLocks noGrp="1"/>
          </p:cNvSpPr>
          <p:nvPr>
            <p:ph type="title"/>
          </p:nvPr>
        </p:nvSpPr>
        <p:spPr>
          <a:xfrm>
            <a:off x="1321940" y="680341"/>
            <a:ext cx="8475900" cy="763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800" dirty="0" smtClean="0"/>
              <a:t>Советы по оформлению презентации</a:t>
            </a:r>
            <a:endParaRPr sz="2800" dirty="0"/>
          </a:p>
        </p:txBody>
      </p:sp>
      <p:sp>
        <p:nvSpPr>
          <p:cNvPr id="275" name="Google Shape;275;p25"/>
          <p:cNvSpPr txBox="1">
            <a:spLocks noGrp="1"/>
          </p:cNvSpPr>
          <p:nvPr>
            <p:ph type="body" idx="1"/>
          </p:nvPr>
        </p:nvSpPr>
        <p:spPr>
          <a:xfrm>
            <a:off x="1760350" y="2574300"/>
            <a:ext cx="8475900" cy="2635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.</a:t>
            </a:r>
            <a:endParaRPr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306747304"/>
              </p:ext>
            </p:extLst>
          </p:nvPr>
        </p:nvGraphicFramePr>
        <p:xfrm>
          <a:off x="1402915" y="1277655"/>
          <a:ext cx="9306838" cy="47849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Google Shape;320;p30"/>
          <p:cNvSpPr/>
          <p:nvPr/>
        </p:nvSpPr>
        <p:spPr>
          <a:xfrm>
            <a:off x="3901001" y="1735525"/>
            <a:ext cx="4600501" cy="171031"/>
          </a:xfrm>
          <a:custGeom>
            <a:avLst/>
            <a:gdLst/>
            <a:ahLst/>
            <a:cxnLst/>
            <a:rect l="l" t="t" r="r" b="b"/>
            <a:pathLst>
              <a:path w="6667393" h="171031" extrusionOk="0">
                <a:moveTo>
                  <a:pt x="86024" y="2"/>
                </a:moveTo>
                <a:cubicBezTo>
                  <a:pt x="38811" y="-294"/>
                  <a:pt x="297" y="37678"/>
                  <a:pt x="2" y="84887"/>
                </a:cubicBezTo>
                <a:cubicBezTo>
                  <a:pt x="-298" y="132088"/>
                  <a:pt x="37799" y="170626"/>
                  <a:pt x="85012" y="170909"/>
                </a:cubicBezTo>
                <a:cubicBezTo>
                  <a:pt x="326434" y="170991"/>
                  <a:pt x="567824" y="171274"/>
                  <a:pt x="809246" y="170545"/>
                </a:cubicBezTo>
                <a:cubicBezTo>
                  <a:pt x="875478" y="170343"/>
                  <a:pt x="941754" y="170343"/>
                  <a:pt x="1007985" y="169897"/>
                </a:cubicBezTo>
                <a:cubicBezTo>
                  <a:pt x="1093449" y="169331"/>
                  <a:pt x="1178820" y="168724"/>
                  <a:pt x="1264280" y="167509"/>
                </a:cubicBezTo>
                <a:cubicBezTo>
                  <a:pt x="1309153" y="166861"/>
                  <a:pt x="1354132" y="165445"/>
                  <a:pt x="1399005" y="164837"/>
                </a:cubicBezTo>
                <a:cubicBezTo>
                  <a:pt x="1441729" y="164271"/>
                  <a:pt x="1484425" y="163785"/>
                  <a:pt x="1527157" y="163582"/>
                </a:cubicBezTo>
                <a:cubicBezTo>
                  <a:pt x="1557061" y="163421"/>
                  <a:pt x="1586940" y="163825"/>
                  <a:pt x="1616847" y="163947"/>
                </a:cubicBezTo>
                <a:cubicBezTo>
                  <a:pt x="1674529" y="164190"/>
                  <a:pt x="1732219" y="164433"/>
                  <a:pt x="1789905" y="164716"/>
                </a:cubicBezTo>
                <a:cubicBezTo>
                  <a:pt x="1935184" y="165404"/>
                  <a:pt x="2080430" y="165647"/>
                  <a:pt x="2225710" y="165606"/>
                </a:cubicBezTo>
                <a:cubicBezTo>
                  <a:pt x="2606023" y="165485"/>
                  <a:pt x="2986336" y="160789"/>
                  <a:pt x="3366649" y="159899"/>
                </a:cubicBezTo>
                <a:cubicBezTo>
                  <a:pt x="3535440" y="159494"/>
                  <a:pt x="3704247" y="159939"/>
                  <a:pt x="3873053" y="160668"/>
                </a:cubicBezTo>
                <a:cubicBezTo>
                  <a:pt x="3967051" y="161073"/>
                  <a:pt x="4061008" y="162166"/>
                  <a:pt x="4155005" y="161801"/>
                </a:cubicBezTo>
                <a:cubicBezTo>
                  <a:pt x="4266127" y="161356"/>
                  <a:pt x="4377248" y="158967"/>
                  <a:pt x="4488368" y="157510"/>
                </a:cubicBezTo>
                <a:cubicBezTo>
                  <a:pt x="4644343" y="155446"/>
                  <a:pt x="4800317" y="154231"/>
                  <a:pt x="4956292" y="153057"/>
                </a:cubicBezTo>
                <a:cubicBezTo>
                  <a:pt x="5520317" y="148847"/>
                  <a:pt x="6084382" y="147430"/>
                  <a:pt x="6648408" y="145487"/>
                </a:cubicBezTo>
                <a:cubicBezTo>
                  <a:pt x="6658852" y="145528"/>
                  <a:pt x="6667312" y="137189"/>
                  <a:pt x="6667393" y="126745"/>
                </a:cubicBezTo>
                <a:cubicBezTo>
                  <a:pt x="6667434" y="116341"/>
                  <a:pt x="6659095" y="107840"/>
                  <a:pt x="6648650" y="107799"/>
                </a:cubicBezTo>
                <a:cubicBezTo>
                  <a:pt x="6082561" y="98731"/>
                  <a:pt x="5516431" y="90149"/>
                  <a:pt x="4950341" y="78815"/>
                </a:cubicBezTo>
                <a:cubicBezTo>
                  <a:pt x="4794407" y="75690"/>
                  <a:pt x="4638473" y="72564"/>
                  <a:pt x="4482539" y="68569"/>
                </a:cubicBezTo>
                <a:cubicBezTo>
                  <a:pt x="4373604" y="65776"/>
                  <a:pt x="4264629" y="61877"/>
                  <a:pt x="4155653" y="60092"/>
                </a:cubicBezTo>
                <a:cubicBezTo>
                  <a:pt x="4061656" y="58550"/>
                  <a:pt x="3967658" y="58582"/>
                  <a:pt x="3873661" y="57813"/>
                </a:cubicBezTo>
                <a:cubicBezTo>
                  <a:pt x="3704895" y="56437"/>
                  <a:pt x="3536168" y="54761"/>
                  <a:pt x="3367406" y="52251"/>
                </a:cubicBezTo>
                <a:cubicBezTo>
                  <a:pt x="2987138" y="46591"/>
                  <a:pt x="2606877" y="37014"/>
                  <a:pt x="2226596" y="32136"/>
                </a:cubicBezTo>
                <a:cubicBezTo>
                  <a:pt x="2081325" y="30270"/>
                  <a:pt x="1936066" y="28598"/>
                  <a:pt x="1790787" y="27452"/>
                </a:cubicBezTo>
                <a:cubicBezTo>
                  <a:pt x="1730972" y="26982"/>
                  <a:pt x="1671100" y="26570"/>
                  <a:pt x="1611281" y="26063"/>
                </a:cubicBezTo>
                <a:cubicBezTo>
                  <a:pt x="1583511" y="25829"/>
                  <a:pt x="1555806" y="25780"/>
                  <a:pt x="1528039" y="25302"/>
                </a:cubicBezTo>
                <a:cubicBezTo>
                  <a:pt x="1485320" y="24570"/>
                  <a:pt x="1442604" y="23643"/>
                  <a:pt x="1399892" y="22521"/>
                </a:cubicBezTo>
                <a:cubicBezTo>
                  <a:pt x="1355027" y="21343"/>
                  <a:pt x="1310157" y="19421"/>
                  <a:pt x="1265292" y="18218"/>
                </a:cubicBezTo>
                <a:cubicBezTo>
                  <a:pt x="1179856" y="15931"/>
                  <a:pt x="1094319" y="14162"/>
                  <a:pt x="1008867" y="12527"/>
                </a:cubicBezTo>
                <a:cubicBezTo>
                  <a:pt x="942648" y="11260"/>
                  <a:pt x="876482" y="10397"/>
                  <a:pt x="810258" y="9365"/>
                </a:cubicBezTo>
                <a:cubicBezTo>
                  <a:pt x="568865" y="5600"/>
                  <a:pt x="327426" y="2965"/>
                  <a:pt x="86024" y="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1" name="Google Shape;321;p30"/>
          <p:cNvSpPr/>
          <p:nvPr/>
        </p:nvSpPr>
        <p:spPr>
          <a:xfrm>
            <a:off x="1655505" y="1692455"/>
            <a:ext cx="755026" cy="764292"/>
          </a:xfrm>
          <a:custGeom>
            <a:avLst/>
            <a:gdLst/>
            <a:ahLst/>
            <a:cxnLst/>
            <a:rect l="l" t="t" r="r" b="b"/>
            <a:pathLst>
              <a:path w="1360408" h="1377102" extrusionOk="0">
                <a:moveTo>
                  <a:pt x="723965" y="140"/>
                </a:moveTo>
                <a:cubicBezTo>
                  <a:pt x="638225" y="-1322"/>
                  <a:pt x="552595" y="8600"/>
                  <a:pt x="469819" y="34039"/>
                </a:cubicBezTo>
                <a:cubicBezTo>
                  <a:pt x="440284" y="43119"/>
                  <a:pt x="411336" y="54223"/>
                  <a:pt x="383291" y="67185"/>
                </a:cubicBezTo>
                <a:cubicBezTo>
                  <a:pt x="347489" y="83729"/>
                  <a:pt x="313040" y="103513"/>
                  <a:pt x="280821" y="126263"/>
                </a:cubicBezTo>
                <a:cubicBezTo>
                  <a:pt x="241930" y="153721"/>
                  <a:pt x="206092" y="185568"/>
                  <a:pt x="174306" y="221013"/>
                </a:cubicBezTo>
                <a:cubicBezTo>
                  <a:pt x="79641" y="326568"/>
                  <a:pt x="23113" y="462306"/>
                  <a:pt x="5803" y="602424"/>
                </a:cubicBezTo>
                <a:cubicBezTo>
                  <a:pt x="-1030" y="657705"/>
                  <a:pt x="-1714" y="713682"/>
                  <a:pt x="3147" y="769154"/>
                </a:cubicBezTo>
                <a:cubicBezTo>
                  <a:pt x="13911" y="892039"/>
                  <a:pt x="55044" y="1012738"/>
                  <a:pt x="131040" y="1110840"/>
                </a:cubicBezTo>
                <a:cubicBezTo>
                  <a:pt x="175569" y="1168323"/>
                  <a:pt x="231109" y="1217427"/>
                  <a:pt x="292078" y="1256827"/>
                </a:cubicBezTo>
                <a:cubicBezTo>
                  <a:pt x="415655" y="1336689"/>
                  <a:pt x="564278" y="1379433"/>
                  <a:pt x="711440" y="1377004"/>
                </a:cubicBezTo>
                <a:cubicBezTo>
                  <a:pt x="768530" y="1376065"/>
                  <a:pt x="825642" y="1368050"/>
                  <a:pt x="880324" y="1351452"/>
                </a:cubicBezTo>
                <a:cubicBezTo>
                  <a:pt x="936848" y="1334296"/>
                  <a:pt x="990716" y="1308688"/>
                  <a:pt x="1040480" y="1276943"/>
                </a:cubicBezTo>
                <a:cubicBezTo>
                  <a:pt x="1151843" y="1205898"/>
                  <a:pt x="1244076" y="1103501"/>
                  <a:pt x="1299811" y="983453"/>
                </a:cubicBezTo>
                <a:cubicBezTo>
                  <a:pt x="1343352" y="889667"/>
                  <a:pt x="1364439" y="786103"/>
                  <a:pt x="1359771" y="682751"/>
                </a:cubicBezTo>
                <a:cubicBezTo>
                  <a:pt x="1357541" y="633307"/>
                  <a:pt x="1350392" y="583835"/>
                  <a:pt x="1335612" y="536516"/>
                </a:cubicBezTo>
                <a:cubicBezTo>
                  <a:pt x="1317590" y="478822"/>
                  <a:pt x="1289006" y="424533"/>
                  <a:pt x="1253257" y="375854"/>
                </a:cubicBezTo>
                <a:cubicBezTo>
                  <a:pt x="1211869" y="319492"/>
                  <a:pt x="1160733" y="270461"/>
                  <a:pt x="1102590" y="231640"/>
                </a:cubicBezTo>
                <a:cubicBezTo>
                  <a:pt x="1034703" y="186313"/>
                  <a:pt x="957967" y="154940"/>
                  <a:pt x="878045" y="138533"/>
                </a:cubicBezTo>
                <a:cubicBezTo>
                  <a:pt x="788205" y="120090"/>
                  <a:pt x="694733" y="120887"/>
                  <a:pt x="605177" y="140557"/>
                </a:cubicBezTo>
                <a:cubicBezTo>
                  <a:pt x="532084" y="156612"/>
                  <a:pt x="461942" y="184580"/>
                  <a:pt x="397330" y="222276"/>
                </a:cubicBezTo>
                <a:cubicBezTo>
                  <a:pt x="363427" y="242060"/>
                  <a:pt x="331252" y="264535"/>
                  <a:pt x="300430" y="288820"/>
                </a:cubicBezTo>
                <a:cubicBezTo>
                  <a:pt x="273595" y="310222"/>
                  <a:pt x="269162" y="349274"/>
                  <a:pt x="290564" y="376105"/>
                </a:cubicBezTo>
                <a:cubicBezTo>
                  <a:pt x="311963" y="402940"/>
                  <a:pt x="351015" y="407377"/>
                  <a:pt x="377850" y="385975"/>
                </a:cubicBezTo>
                <a:cubicBezTo>
                  <a:pt x="452700" y="325475"/>
                  <a:pt x="537650" y="279853"/>
                  <a:pt x="631744" y="257953"/>
                </a:cubicBezTo>
                <a:cubicBezTo>
                  <a:pt x="706849" y="240473"/>
                  <a:pt x="785512" y="238688"/>
                  <a:pt x="861221" y="253524"/>
                </a:cubicBezTo>
                <a:cubicBezTo>
                  <a:pt x="925331" y="266089"/>
                  <a:pt x="987251" y="290079"/>
                  <a:pt x="1042880" y="324366"/>
                </a:cubicBezTo>
                <a:cubicBezTo>
                  <a:pt x="1090361" y="353634"/>
                  <a:pt x="1133724" y="389893"/>
                  <a:pt x="1168753" y="433414"/>
                </a:cubicBezTo>
                <a:cubicBezTo>
                  <a:pt x="1203672" y="476798"/>
                  <a:pt x="1229709" y="527145"/>
                  <a:pt x="1244400" y="580916"/>
                </a:cubicBezTo>
                <a:cubicBezTo>
                  <a:pt x="1251189" y="605747"/>
                  <a:pt x="1255297" y="631234"/>
                  <a:pt x="1257937" y="656818"/>
                </a:cubicBezTo>
                <a:cubicBezTo>
                  <a:pt x="1266094" y="735842"/>
                  <a:pt x="1257589" y="816371"/>
                  <a:pt x="1232385" y="891739"/>
                </a:cubicBezTo>
                <a:cubicBezTo>
                  <a:pt x="1192750" y="1010256"/>
                  <a:pt x="1113730" y="1114402"/>
                  <a:pt x="1013531" y="1188515"/>
                </a:cubicBezTo>
                <a:cubicBezTo>
                  <a:pt x="964342" y="1224900"/>
                  <a:pt x="909628" y="1254382"/>
                  <a:pt x="851355" y="1273275"/>
                </a:cubicBezTo>
                <a:cubicBezTo>
                  <a:pt x="759179" y="1303154"/>
                  <a:pt x="658672" y="1304134"/>
                  <a:pt x="564064" y="1285921"/>
                </a:cubicBezTo>
                <a:cubicBezTo>
                  <a:pt x="460096" y="1265911"/>
                  <a:pt x="360168" y="1221228"/>
                  <a:pt x="277784" y="1154487"/>
                </a:cubicBezTo>
                <a:cubicBezTo>
                  <a:pt x="231239" y="1116778"/>
                  <a:pt x="190337" y="1071751"/>
                  <a:pt x="157102" y="1021911"/>
                </a:cubicBezTo>
                <a:cubicBezTo>
                  <a:pt x="134392" y="987854"/>
                  <a:pt x="115046" y="951267"/>
                  <a:pt x="100173" y="913117"/>
                </a:cubicBezTo>
                <a:cubicBezTo>
                  <a:pt x="74791" y="848007"/>
                  <a:pt x="61963" y="778481"/>
                  <a:pt x="58680" y="708813"/>
                </a:cubicBezTo>
                <a:cubicBezTo>
                  <a:pt x="50697" y="539322"/>
                  <a:pt x="103031" y="368410"/>
                  <a:pt x="216937" y="240874"/>
                </a:cubicBezTo>
                <a:cubicBezTo>
                  <a:pt x="245092" y="209351"/>
                  <a:pt x="276578" y="180909"/>
                  <a:pt x="310805" y="156118"/>
                </a:cubicBezTo>
                <a:cubicBezTo>
                  <a:pt x="338915" y="135752"/>
                  <a:pt x="368900" y="117924"/>
                  <a:pt x="400115" y="102731"/>
                </a:cubicBezTo>
                <a:cubicBezTo>
                  <a:pt x="533865" y="37641"/>
                  <a:pt x="685896" y="22841"/>
                  <a:pt x="832378" y="38087"/>
                </a:cubicBezTo>
                <a:cubicBezTo>
                  <a:pt x="879558" y="43001"/>
                  <a:pt x="926242" y="51134"/>
                  <a:pt x="972544" y="61363"/>
                </a:cubicBezTo>
                <a:cubicBezTo>
                  <a:pt x="979940" y="63076"/>
                  <a:pt x="987279" y="58514"/>
                  <a:pt x="988991" y="51118"/>
                </a:cubicBezTo>
                <a:cubicBezTo>
                  <a:pt x="990704" y="43726"/>
                  <a:pt x="986137" y="36257"/>
                  <a:pt x="978746" y="34549"/>
                </a:cubicBezTo>
                <a:cubicBezTo>
                  <a:pt x="895520" y="14405"/>
                  <a:pt x="809704" y="1597"/>
                  <a:pt x="723965" y="14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2" name="Google Shape;322;p30"/>
          <p:cNvSpPr/>
          <p:nvPr/>
        </p:nvSpPr>
        <p:spPr>
          <a:xfrm rot="2700000">
            <a:off x="1655452" y="2463833"/>
            <a:ext cx="755134" cy="764400"/>
          </a:xfrm>
          <a:custGeom>
            <a:avLst/>
            <a:gdLst/>
            <a:ahLst/>
            <a:cxnLst/>
            <a:rect l="l" t="t" r="r" b="b"/>
            <a:pathLst>
              <a:path w="1360408" h="1377102" extrusionOk="0">
                <a:moveTo>
                  <a:pt x="723965" y="140"/>
                </a:moveTo>
                <a:cubicBezTo>
                  <a:pt x="638225" y="-1322"/>
                  <a:pt x="552595" y="8600"/>
                  <a:pt x="469819" y="34039"/>
                </a:cubicBezTo>
                <a:cubicBezTo>
                  <a:pt x="440284" y="43119"/>
                  <a:pt x="411336" y="54223"/>
                  <a:pt x="383291" y="67185"/>
                </a:cubicBezTo>
                <a:cubicBezTo>
                  <a:pt x="347489" y="83729"/>
                  <a:pt x="313040" y="103513"/>
                  <a:pt x="280821" y="126263"/>
                </a:cubicBezTo>
                <a:cubicBezTo>
                  <a:pt x="241930" y="153721"/>
                  <a:pt x="206092" y="185568"/>
                  <a:pt x="174306" y="221013"/>
                </a:cubicBezTo>
                <a:cubicBezTo>
                  <a:pt x="79641" y="326568"/>
                  <a:pt x="23113" y="462306"/>
                  <a:pt x="5803" y="602424"/>
                </a:cubicBezTo>
                <a:cubicBezTo>
                  <a:pt x="-1030" y="657705"/>
                  <a:pt x="-1714" y="713682"/>
                  <a:pt x="3147" y="769154"/>
                </a:cubicBezTo>
                <a:cubicBezTo>
                  <a:pt x="13911" y="892039"/>
                  <a:pt x="55044" y="1012738"/>
                  <a:pt x="131040" y="1110840"/>
                </a:cubicBezTo>
                <a:cubicBezTo>
                  <a:pt x="175569" y="1168323"/>
                  <a:pt x="231109" y="1217427"/>
                  <a:pt x="292078" y="1256827"/>
                </a:cubicBezTo>
                <a:cubicBezTo>
                  <a:pt x="415655" y="1336689"/>
                  <a:pt x="564278" y="1379433"/>
                  <a:pt x="711440" y="1377004"/>
                </a:cubicBezTo>
                <a:cubicBezTo>
                  <a:pt x="768530" y="1376065"/>
                  <a:pt x="825642" y="1368050"/>
                  <a:pt x="880324" y="1351452"/>
                </a:cubicBezTo>
                <a:cubicBezTo>
                  <a:pt x="936848" y="1334296"/>
                  <a:pt x="990716" y="1308688"/>
                  <a:pt x="1040480" y="1276943"/>
                </a:cubicBezTo>
                <a:cubicBezTo>
                  <a:pt x="1151843" y="1205898"/>
                  <a:pt x="1244076" y="1103501"/>
                  <a:pt x="1299811" y="983453"/>
                </a:cubicBezTo>
                <a:cubicBezTo>
                  <a:pt x="1343352" y="889667"/>
                  <a:pt x="1364439" y="786103"/>
                  <a:pt x="1359771" y="682751"/>
                </a:cubicBezTo>
                <a:cubicBezTo>
                  <a:pt x="1357541" y="633307"/>
                  <a:pt x="1350392" y="583835"/>
                  <a:pt x="1335612" y="536516"/>
                </a:cubicBezTo>
                <a:cubicBezTo>
                  <a:pt x="1317590" y="478822"/>
                  <a:pt x="1289006" y="424533"/>
                  <a:pt x="1253257" y="375854"/>
                </a:cubicBezTo>
                <a:cubicBezTo>
                  <a:pt x="1211869" y="319492"/>
                  <a:pt x="1160733" y="270461"/>
                  <a:pt x="1102590" y="231640"/>
                </a:cubicBezTo>
                <a:cubicBezTo>
                  <a:pt x="1034703" y="186313"/>
                  <a:pt x="957967" y="154940"/>
                  <a:pt x="878045" y="138533"/>
                </a:cubicBezTo>
                <a:cubicBezTo>
                  <a:pt x="788205" y="120090"/>
                  <a:pt x="694733" y="120887"/>
                  <a:pt x="605177" y="140557"/>
                </a:cubicBezTo>
                <a:cubicBezTo>
                  <a:pt x="532084" y="156612"/>
                  <a:pt x="461942" y="184580"/>
                  <a:pt x="397330" y="222276"/>
                </a:cubicBezTo>
                <a:cubicBezTo>
                  <a:pt x="363427" y="242060"/>
                  <a:pt x="331252" y="264535"/>
                  <a:pt x="300430" y="288820"/>
                </a:cubicBezTo>
                <a:cubicBezTo>
                  <a:pt x="273595" y="310222"/>
                  <a:pt x="269162" y="349274"/>
                  <a:pt x="290564" y="376105"/>
                </a:cubicBezTo>
                <a:cubicBezTo>
                  <a:pt x="311963" y="402940"/>
                  <a:pt x="351015" y="407377"/>
                  <a:pt x="377850" y="385975"/>
                </a:cubicBezTo>
                <a:cubicBezTo>
                  <a:pt x="452700" y="325475"/>
                  <a:pt x="537650" y="279853"/>
                  <a:pt x="631744" y="257953"/>
                </a:cubicBezTo>
                <a:cubicBezTo>
                  <a:pt x="706849" y="240473"/>
                  <a:pt x="785512" y="238688"/>
                  <a:pt x="861221" y="253524"/>
                </a:cubicBezTo>
                <a:cubicBezTo>
                  <a:pt x="925331" y="266089"/>
                  <a:pt x="987251" y="290079"/>
                  <a:pt x="1042880" y="324366"/>
                </a:cubicBezTo>
                <a:cubicBezTo>
                  <a:pt x="1090361" y="353634"/>
                  <a:pt x="1133724" y="389893"/>
                  <a:pt x="1168753" y="433414"/>
                </a:cubicBezTo>
                <a:cubicBezTo>
                  <a:pt x="1203672" y="476798"/>
                  <a:pt x="1229709" y="527145"/>
                  <a:pt x="1244400" y="580916"/>
                </a:cubicBezTo>
                <a:cubicBezTo>
                  <a:pt x="1251189" y="605747"/>
                  <a:pt x="1255297" y="631234"/>
                  <a:pt x="1257937" y="656818"/>
                </a:cubicBezTo>
                <a:cubicBezTo>
                  <a:pt x="1266094" y="735842"/>
                  <a:pt x="1257589" y="816371"/>
                  <a:pt x="1232385" y="891739"/>
                </a:cubicBezTo>
                <a:cubicBezTo>
                  <a:pt x="1192750" y="1010256"/>
                  <a:pt x="1113730" y="1114402"/>
                  <a:pt x="1013531" y="1188515"/>
                </a:cubicBezTo>
                <a:cubicBezTo>
                  <a:pt x="964342" y="1224900"/>
                  <a:pt x="909628" y="1254382"/>
                  <a:pt x="851355" y="1273275"/>
                </a:cubicBezTo>
                <a:cubicBezTo>
                  <a:pt x="759179" y="1303154"/>
                  <a:pt x="658672" y="1304134"/>
                  <a:pt x="564064" y="1285921"/>
                </a:cubicBezTo>
                <a:cubicBezTo>
                  <a:pt x="460096" y="1265911"/>
                  <a:pt x="360168" y="1221228"/>
                  <a:pt x="277784" y="1154487"/>
                </a:cubicBezTo>
                <a:cubicBezTo>
                  <a:pt x="231239" y="1116778"/>
                  <a:pt x="190337" y="1071751"/>
                  <a:pt x="157102" y="1021911"/>
                </a:cubicBezTo>
                <a:cubicBezTo>
                  <a:pt x="134392" y="987854"/>
                  <a:pt x="115046" y="951267"/>
                  <a:pt x="100173" y="913117"/>
                </a:cubicBezTo>
                <a:cubicBezTo>
                  <a:pt x="74791" y="848007"/>
                  <a:pt x="61963" y="778481"/>
                  <a:pt x="58680" y="708813"/>
                </a:cubicBezTo>
                <a:cubicBezTo>
                  <a:pt x="50697" y="539322"/>
                  <a:pt x="103031" y="368410"/>
                  <a:pt x="216937" y="240874"/>
                </a:cubicBezTo>
                <a:cubicBezTo>
                  <a:pt x="245092" y="209351"/>
                  <a:pt x="276578" y="180909"/>
                  <a:pt x="310805" y="156118"/>
                </a:cubicBezTo>
                <a:cubicBezTo>
                  <a:pt x="338915" y="135752"/>
                  <a:pt x="368900" y="117924"/>
                  <a:pt x="400115" y="102731"/>
                </a:cubicBezTo>
                <a:cubicBezTo>
                  <a:pt x="533865" y="37641"/>
                  <a:pt x="685896" y="22841"/>
                  <a:pt x="832378" y="38087"/>
                </a:cubicBezTo>
                <a:cubicBezTo>
                  <a:pt x="879558" y="43001"/>
                  <a:pt x="926242" y="51134"/>
                  <a:pt x="972544" y="61363"/>
                </a:cubicBezTo>
                <a:cubicBezTo>
                  <a:pt x="979940" y="63076"/>
                  <a:pt x="987279" y="58514"/>
                  <a:pt x="988991" y="51118"/>
                </a:cubicBezTo>
                <a:cubicBezTo>
                  <a:pt x="990704" y="43726"/>
                  <a:pt x="986137" y="36257"/>
                  <a:pt x="978746" y="34549"/>
                </a:cubicBezTo>
                <a:cubicBezTo>
                  <a:pt x="895520" y="14405"/>
                  <a:pt x="809704" y="1597"/>
                  <a:pt x="723965" y="14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3" name="Google Shape;323;p30"/>
          <p:cNvSpPr/>
          <p:nvPr/>
        </p:nvSpPr>
        <p:spPr>
          <a:xfrm rot="6452310">
            <a:off x="1653767" y="3248859"/>
            <a:ext cx="756167" cy="765446"/>
          </a:xfrm>
          <a:custGeom>
            <a:avLst/>
            <a:gdLst/>
            <a:ahLst/>
            <a:cxnLst/>
            <a:rect l="l" t="t" r="r" b="b"/>
            <a:pathLst>
              <a:path w="1360408" h="1377102" extrusionOk="0">
                <a:moveTo>
                  <a:pt x="723965" y="140"/>
                </a:moveTo>
                <a:cubicBezTo>
                  <a:pt x="638225" y="-1322"/>
                  <a:pt x="552595" y="8600"/>
                  <a:pt x="469819" y="34039"/>
                </a:cubicBezTo>
                <a:cubicBezTo>
                  <a:pt x="440284" y="43119"/>
                  <a:pt x="411336" y="54223"/>
                  <a:pt x="383291" y="67185"/>
                </a:cubicBezTo>
                <a:cubicBezTo>
                  <a:pt x="347489" y="83729"/>
                  <a:pt x="313040" y="103513"/>
                  <a:pt x="280821" y="126263"/>
                </a:cubicBezTo>
                <a:cubicBezTo>
                  <a:pt x="241930" y="153721"/>
                  <a:pt x="206092" y="185568"/>
                  <a:pt x="174306" y="221013"/>
                </a:cubicBezTo>
                <a:cubicBezTo>
                  <a:pt x="79641" y="326568"/>
                  <a:pt x="23113" y="462306"/>
                  <a:pt x="5803" y="602424"/>
                </a:cubicBezTo>
                <a:cubicBezTo>
                  <a:pt x="-1030" y="657705"/>
                  <a:pt x="-1714" y="713682"/>
                  <a:pt x="3147" y="769154"/>
                </a:cubicBezTo>
                <a:cubicBezTo>
                  <a:pt x="13911" y="892039"/>
                  <a:pt x="55044" y="1012738"/>
                  <a:pt x="131040" y="1110840"/>
                </a:cubicBezTo>
                <a:cubicBezTo>
                  <a:pt x="175569" y="1168323"/>
                  <a:pt x="231109" y="1217427"/>
                  <a:pt x="292078" y="1256827"/>
                </a:cubicBezTo>
                <a:cubicBezTo>
                  <a:pt x="415655" y="1336689"/>
                  <a:pt x="564278" y="1379433"/>
                  <a:pt x="711440" y="1377004"/>
                </a:cubicBezTo>
                <a:cubicBezTo>
                  <a:pt x="768530" y="1376065"/>
                  <a:pt x="825642" y="1368050"/>
                  <a:pt x="880324" y="1351452"/>
                </a:cubicBezTo>
                <a:cubicBezTo>
                  <a:pt x="936848" y="1334296"/>
                  <a:pt x="990716" y="1308688"/>
                  <a:pt x="1040480" y="1276943"/>
                </a:cubicBezTo>
                <a:cubicBezTo>
                  <a:pt x="1151843" y="1205898"/>
                  <a:pt x="1244076" y="1103501"/>
                  <a:pt x="1299811" y="983453"/>
                </a:cubicBezTo>
                <a:cubicBezTo>
                  <a:pt x="1343352" y="889667"/>
                  <a:pt x="1364439" y="786103"/>
                  <a:pt x="1359771" y="682751"/>
                </a:cubicBezTo>
                <a:cubicBezTo>
                  <a:pt x="1357541" y="633307"/>
                  <a:pt x="1350392" y="583835"/>
                  <a:pt x="1335612" y="536516"/>
                </a:cubicBezTo>
                <a:cubicBezTo>
                  <a:pt x="1317590" y="478822"/>
                  <a:pt x="1289006" y="424533"/>
                  <a:pt x="1253257" y="375854"/>
                </a:cubicBezTo>
                <a:cubicBezTo>
                  <a:pt x="1211869" y="319492"/>
                  <a:pt x="1160733" y="270461"/>
                  <a:pt x="1102590" y="231640"/>
                </a:cubicBezTo>
                <a:cubicBezTo>
                  <a:pt x="1034703" y="186313"/>
                  <a:pt x="957967" y="154940"/>
                  <a:pt x="878045" y="138533"/>
                </a:cubicBezTo>
                <a:cubicBezTo>
                  <a:pt x="788205" y="120090"/>
                  <a:pt x="694733" y="120887"/>
                  <a:pt x="605177" y="140557"/>
                </a:cubicBezTo>
                <a:cubicBezTo>
                  <a:pt x="532084" y="156612"/>
                  <a:pt x="461942" y="184580"/>
                  <a:pt x="397330" y="222276"/>
                </a:cubicBezTo>
                <a:cubicBezTo>
                  <a:pt x="363427" y="242060"/>
                  <a:pt x="331252" y="264535"/>
                  <a:pt x="300430" y="288820"/>
                </a:cubicBezTo>
                <a:cubicBezTo>
                  <a:pt x="273595" y="310222"/>
                  <a:pt x="269162" y="349274"/>
                  <a:pt x="290564" y="376105"/>
                </a:cubicBezTo>
                <a:cubicBezTo>
                  <a:pt x="311963" y="402940"/>
                  <a:pt x="351015" y="407377"/>
                  <a:pt x="377850" y="385975"/>
                </a:cubicBezTo>
                <a:cubicBezTo>
                  <a:pt x="452700" y="325475"/>
                  <a:pt x="537650" y="279853"/>
                  <a:pt x="631744" y="257953"/>
                </a:cubicBezTo>
                <a:cubicBezTo>
                  <a:pt x="706849" y="240473"/>
                  <a:pt x="785512" y="238688"/>
                  <a:pt x="861221" y="253524"/>
                </a:cubicBezTo>
                <a:cubicBezTo>
                  <a:pt x="925331" y="266089"/>
                  <a:pt x="987251" y="290079"/>
                  <a:pt x="1042880" y="324366"/>
                </a:cubicBezTo>
                <a:cubicBezTo>
                  <a:pt x="1090361" y="353634"/>
                  <a:pt x="1133724" y="389893"/>
                  <a:pt x="1168753" y="433414"/>
                </a:cubicBezTo>
                <a:cubicBezTo>
                  <a:pt x="1203672" y="476798"/>
                  <a:pt x="1229709" y="527145"/>
                  <a:pt x="1244400" y="580916"/>
                </a:cubicBezTo>
                <a:cubicBezTo>
                  <a:pt x="1251189" y="605747"/>
                  <a:pt x="1255297" y="631234"/>
                  <a:pt x="1257937" y="656818"/>
                </a:cubicBezTo>
                <a:cubicBezTo>
                  <a:pt x="1266094" y="735842"/>
                  <a:pt x="1257589" y="816371"/>
                  <a:pt x="1232385" y="891739"/>
                </a:cubicBezTo>
                <a:cubicBezTo>
                  <a:pt x="1192750" y="1010256"/>
                  <a:pt x="1113730" y="1114402"/>
                  <a:pt x="1013531" y="1188515"/>
                </a:cubicBezTo>
                <a:cubicBezTo>
                  <a:pt x="964342" y="1224900"/>
                  <a:pt x="909628" y="1254382"/>
                  <a:pt x="851355" y="1273275"/>
                </a:cubicBezTo>
                <a:cubicBezTo>
                  <a:pt x="759179" y="1303154"/>
                  <a:pt x="658672" y="1304134"/>
                  <a:pt x="564064" y="1285921"/>
                </a:cubicBezTo>
                <a:cubicBezTo>
                  <a:pt x="460096" y="1265911"/>
                  <a:pt x="360168" y="1221228"/>
                  <a:pt x="277784" y="1154487"/>
                </a:cubicBezTo>
                <a:cubicBezTo>
                  <a:pt x="231239" y="1116778"/>
                  <a:pt x="190337" y="1071751"/>
                  <a:pt x="157102" y="1021911"/>
                </a:cubicBezTo>
                <a:cubicBezTo>
                  <a:pt x="134392" y="987854"/>
                  <a:pt x="115046" y="951267"/>
                  <a:pt x="100173" y="913117"/>
                </a:cubicBezTo>
                <a:cubicBezTo>
                  <a:pt x="74791" y="848007"/>
                  <a:pt x="61963" y="778481"/>
                  <a:pt x="58680" y="708813"/>
                </a:cubicBezTo>
                <a:cubicBezTo>
                  <a:pt x="50697" y="539322"/>
                  <a:pt x="103031" y="368410"/>
                  <a:pt x="216937" y="240874"/>
                </a:cubicBezTo>
                <a:cubicBezTo>
                  <a:pt x="245092" y="209351"/>
                  <a:pt x="276578" y="180909"/>
                  <a:pt x="310805" y="156118"/>
                </a:cubicBezTo>
                <a:cubicBezTo>
                  <a:pt x="338915" y="135752"/>
                  <a:pt x="368900" y="117924"/>
                  <a:pt x="400115" y="102731"/>
                </a:cubicBezTo>
                <a:cubicBezTo>
                  <a:pt x="533865" y="37641"/>
                  <a:pt x="685896" y="22841"/>
                  <a:pt x="832378" y="38087"/>
                </a:cubicBezTo>
                <a:cubicBezTo>
                  <a:pt x="879558" y="43001"/>
                  <a:pt x="926242" y="51134"/>
                  <a:pt x="972544" y="61363"/>
                </a:cubicBezTo>
                <a:cubicBezTo>
                  <a:pt x="979940" y="63076"/>
                  <a:pt x="987279" y="58514"/>
                  <a:pt x="988991" y="51118"/>
                </a:cubicBezTo>
                <a:cubicBezTo>
                  <a:pt x="990704" y="43726"/>
                  <a:pt x="986137" y="36257"/>
                  <a:pt x="978746" y="34549"/>
                </a:cubicBezTo>
                <a:cubicBezTo>
                  <a:pt x="895520" y="14405"/>
                  <a:pt x="809704" y="1597"/>
                  <a:pt x="723965" y="14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4" name="Google Shape;324;p30"/>
          <p:cNvSpPr/>
          <p:nvPr/>
        </p:nvSpPr>
        <p:spPr>
          <a:xfrm rot="-3249741">
            <a:off x="1661767" y="4007886"/>
            <a:ext cx="755149" cy="764416"/>
          </a:xfrm>
          <a:custGeom>
            <a:avLst/>
            <a:gdLst/>
            <a:ahLst/>
            <a:cxnLst/>
            <a:rect l="l" t="t" r="r" b="b"/>
            <a:pathLst>
              <a:path w="1360408" h="1377102" extrusionOk="0">
                <a:moveTo>
                  <a:pt x="723965" y="140"/>
                </a:moveTo>
                <a:cubicBezTo>
                  <a:pt x="638225" y="-1322"/>
                  <a:pt x="552595" y="8600"/>
                  <a:pt x="469819" y="34039"/>
                </a:cubicBezTo>
                <a:cubicBezTo>
                  <a:pt x="440284" y="43119"/>
                  <a:pt x="411336" y="54223"/>
                  <a:pt x="383291" y="67185"/>
                </a:cubicBezTo>
                <a:cubicBezTo>
                  <a:pt x="347489" y="83729"/>
                  <a:pt x="313040" y="103513"/>
                  <a:pt x="280821" y="126263"/>
                </a:cubicBezTo>
                <a:cubicBezTo>
                  <a:pt x="241930" y="153721"/>
                  <a:pt x="206092" y="185568"/>
                  <a:pt x="174306" y="221013"/>
                </a:cubicBezTo>
                <a:cubicBezTo>
                  <a:pt x="79641" y="326568"/>
                  <a:pt x="23113" y="462306"/>
                  <a:pt x="5803" y="602424"/>
                </a:cubicBezTo>
                <a:cubicBezTo>
                  <a:pt x="-1030" y="657705"/>
                  <a:pt x="-1714" y="713682"/>
                  <a:pt x="3147" y="769154"/>
                </a:cubicBezTo>
                <a:cubicBezTo>
                  <a:pt x="13911" y="892039"/>
                  <a:pt x="55044" y="1012738"/>
                  <a:pt x="131040" y="1110840"/>
                </a:cubicBezTo>
                <a:cubicBezTo>
                  <a:pt x="175569" y="1168323"/>
                  <a:pt x="231109" y="1217427"/>
                  <a:pt x="292078" y="1256827"/>
                </a:cubicBezTo>
                <a:cubicBezTo>
                  <a:pt x="415655" y="1336689"/>
                  <a:pt x="564278" y="1379433"/>
                  <a:pt x="711440" y="1377004"/>
                </a:cubicBezTo>
                <a:cubicBezTo>
                  <a:pt x="768530" y="1376065"/>
                  <a:pt x="825642" y="1368050"/>
                  <a:pt x="880324" y="1351452"/>
                </a:cubicBezTo>
                <a:cubicBezTo>
                  <a:pt x="936848" y="1334296"/>
                  <a:pt x="990716" y="1308688"/>
                  <a:pt x="1040480" y="1276943"/>
                </a:cubicBezTo>
                <a:cubicBezTo>
                  <a:pt x="1151843" y="1205898"/>
                  <a:pt x="1244076" y="1103501"/>
                  <a:pt x="1299811" y="983453"/>
                </a:cubicBezTo>
                <a:cubicBezTo>
                  <a:pt x="1343352" y="889667"/>
                  <a:pt x="1364439" y="786103"/>
                  <a:pt x="1359771" y="682751"/>
                </a:cubicBezTo>
                <a:cubicBezTo>
                  <a:pt x="1357541" y="633307"/>
                  <a:pt x="1350392" y="583835"/>
                  <a:pt x="1335612" y="536516"/>
                </a:cubicBezTo>
                <a:cubicBezTo>
                  <a:pt x="1317590" y="478822"/>
                  <a:pt x="1289006" y="424533"/>
                  <a:pt x="1253257" y="375854"/>
                </a:cubicBezTo>
                <a:cubicBezTo>
                  <a:pt x="1211869" y="319492"/>
                  <a:pt x="1160733" y="270461"/>
                  <a:pt x="1102590" y="231640"/>
                </a:cubicBezTo>
                <a:cubicBezTo>
                  <a:pt x="1034703" y="186313"/>
                  <a:pt x="957967" y="154940"/>
                  <a:pt x="878045" y="138533"/>
                </a:cubicBezTo>
                <a:cubicBezTo>
                  <a:pt x="788205" y="120090"/>
                  <a:pt x="694733" y="120887"/>
                  <a:pt x="605177" y="140557"/>
                </a:cubicBezTo>
                <a:cubicBezTo>
                  <a:pt x="532084" y="156612"/>
                  <a:pt x="461942" y="184580"/>
                  <a:pt x="397330" y="222276"/>
                </a:cubicBezTo>
                <a:cubicBezTo>
                  <a:pt x="363427" y="242060"/>
                  <a:pt x="331252" y="264535"/>
                  <a:pt x="300430" y="288820"/>
                </a:cubicBezTo>
                <a:cubicBezTo>
                  <a:pt x="273595" y="310222"/>
                  <a:pt x="269162" y="349274"/>
                  <a:pt x="290564" y="376105"/>
                </a:cubicBezTo>
                <a:cubicBezTo>
                  <a:pt x="311963" y="402940"/>
                  <a:pt x="351015" y="407377"/>
                  <a:pt x="377850" y="385975"/>
                </a:cubicBezTo>
                <a:cubicBezTo>
                  <a:pt x="452700" y="325475"/>
                  <a:pt x="537650" y="279853"/>
                  <a:pt x="631744" y="257953"/>
                </a:cubicBezTo>
                <a:cubicBezTo>
                  <a:pt x="706849" y="240473"/>
                  <a:pt x="785512" y="238688"/>
                  <a:pt x="861221" y="253524"/>
                </a:cubicBezTo>
                <a:cubicBezTo>
                  <a:pt x="925331" y="266089"/>
                  <a:pt x="987251" y="290079"/>
                  <a:pt x="1042880" y="324366"/>
                </a:cubicBezTo>
                <a:cubicBezTo>
                  <a:pt x="1090361" y="353634"/>
                  <a:pt x="1133724" y="389893"/>
                  <a:pt x="1168753" y="433414"/>
                </a:cubicBezTo>
                <a:cubicBezTo>
                  <a:pt x="1203672" y="476798"/>
                  <a:pt x="1229709" y="527145"/>
                  <a:pt x="1244400" y="580916"/>
                </a:cubicBezTo>
                <a:cubicBezTo>
                  <a:pt x="1251189" y="605747"/>
                  <a:pt x="1255297" y="631234"/>
                  <a:pt x="1257937" y="656818"/>
                </a:cubicBezTo>
                <a:cubicBezTo>
                  <a:pt x="1266094" y="735842"/>
                  <a:pt x="1257589" y="816371"/>
                  <a:pt x="1232385" y="891739"/>
                </a:cubicBezTo>
                <a:cubicBezTo>
                  <a:pt x="1192750" y="1010256"/>
                  <a:pt x="1113730" y="1114402"/>
                  <a:pt x="1013531" y="1188515"/>
                </a:cubicBezTo>
                <a:cubicBezTo>
                  <a:pt x="964342" y="1224900"/>
                  <a:pt x="909628" y="1254382"/>
                  <a:pt x="851355" y="1273275"/>
                </a:cubicBezTo>
                <a:cubicBezTo>
                  <a:pt x="759179" y="1303154"/>
                  <a:pt x="658672" y="1304134"/>
                  <a:pt x="564064" y="1285921"/>
                </a:cubicBezTo>
                <a:cubicBezTo>
                  <a:pt x="460096" y="1265911"/>
                  <a:pt x="360168" y="1221228"/>
                  <a:pt x="277784" y="1154487"/>
                </a:cubicBezTo>
                <a:cubicBezTo>
                  <a:pt x="231239" y="1116778"/>
                  <a:pt x="190337" y="1071751"/>
                  <a:pt x="157102" y="1021911"/>
                </a:cubicBezTo>
                <a:cubicBezTo>
                  <a:pt x="134392" y="987854"/>
                  <a:pt x="115046" y="951267"/>
                  <a:pt x="100173" y="913117"/>
                </a:cubicBezTo>
                <a:cubicBezTo>
                  <a:pt x="74791" y="848007"/>
                  <a:pt x="61963" y="778481"/>
                  <a:pt x="58680" y="708813"/>
                </a:cubicBezTo>
                <a:cubicBezTo>
                  <a:pt x="50697" y="539322"/>
                  <a:pt x="103031" y="368410"/>
                  <a:pt x="216937" y="240874"/>
                </a:cubicBezTo>
                <a:cubicBezTo>
                  <a:pt x="245092" y="209351"/>
                  <a:pt x="276578" y="180909"/>
                  <a:pt x="310805" y="156118"/>
                </a:cubicBezTo>
                <a:cubicBezTo>
                  <a:pt x="338915" y="135752"/>
                  <a:pt x="368900" y="117924"/>
                  <a:pt x="400115" y="102731"/>
                </a:cubicBezTo>
                <a:cubicBezTo>
                  <a:pt x="533865" y="37641"/>
                  <a:pt x="685896" y="22841"/>
                  <a:pt x="832378" y="38087"/>
                </a:cubicBezTo>
                <a:cubicBezTo>
                  <a:pt x="879558" y="43001"/>
                  <a:pt x="926242" y="51134"/>
                  <a:pt x="972544" y="61363"/>
                </a:cubicBezTo>
                <a:cubicBezTo>
                  <a:pt x="979940" y="63076"/>
                  <a:pt x="987279" y="58514"/>
                  <a:pt x="988991" y="51118"/>
                </a:cubicBezTo>
                <a:cubicBezTo>
                  <a:pt x="990704" y="43726"/>
                  <a:pt x="986137" y="36257"/>
                  <a:pt x="978746" y="34549"/>
                </a:cubicBezTo>
                <a:cubicBezTo>
                  <a:pt x="895520" y="14405"/>
                  <a:pt x="809704" y="1597"/>
                  <a:pt x="723965" y="14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5" name="Google Shape;325;p30"/>
          <p:cNvSpPr txBox="1">
            <a:spLocks noGrp="1"/>
          </p:cNvSpPr>
          <p:nvPr>
            <p:ph type="title"/>
          </p:nvPr>
        </p:nvSpPr>
        <p:spPr>
          <a:xfrm>
            <a:off x="2388350" y="1239938"/>
            <a:ext cx="7146000" cy="6666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>
              <a:buSzPts val="990"/>
            </a:pPr>
            <a:r>
              <a:rPr lang="ru-RU" dirty="0"/>
              <a:t>Основные ошибки при оформлении презентации</a:t>
            </a:r>
            <a:br>
              <a:rPr lang="ru-RU" dirty="0"/>
            </a:br>
            <a:endParaRPr dirty="0"/>
          </a:p>
        </p:txBody>
      </p:sp>
      <p:sp>
        <p:nvSpPr>
          <p:cNvPr id="326" name="Google Shape;326;p30"/>
          <p:cNvSpPr txBox="1">
            <a:spLocks noGrp="1"/>
          </p:cNvSpPr>
          <p:nvPr>
            <p:ph type="subTitle" idx="1"/>
          </p:nvPr>
        </p:nvSpPr>
        <p:spPr>
          <a:xfrm>
            <a:off x="2535991" y="1906539"/>
            <a:ext cx="6998334" cy="431354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/>
            <a:r>
              <a:rPr lang="ru-RU" sz="2800" smtClean="0"/>
              <a:t>Непродуманная структура</a:t>
            </a:r>
            <a:endParaRPr lang="ru-RU" sz="2800" dirty="0" smtClean="0"/>
          </a:p>
          <a:p>
            <a:pPr lvl="0"/>
            <a:endParaRPr lang="ru-RU" sz="2800" dirty="0"/>
          </a:p>
          <a:p>
            <a:pPr lvl="0"/>
            <a:r>
              <a:rPr lang="ru-RU" sz="2800" dirty="0"/>
              <a:t>Слишком пестрая </a:t>
            </a:r>
            <a:r>
              <a:rPr lang="ru-RU" sz="2800" dirty="0" smtClean="0"/>
              <a:t>палитра</a:t>
            </a:r>
          </a:p>
          <a:p>
            <a:pPr lvl="0"/>
            <a:endParaRPr lang="ru-RU" sz="2800" dirty="0"/>
          </a:p>
          <a:p>
            <a:pPr lvl="0"/>
            <a:r>
              <a:rPr lang="ru-RU" sz="2800" dirty="0"/>
              <a:t>Обилие </a:t>
            </a:r>
            <a:r>
              <a:rPr lang="ru-RU" sz="2800" dirty="0" smtClean="0"/>
              <a:t>текста </a:t>
            </a:r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Нарушение </a:t>
            </a:r>
            <a:r>
              <a:rPr lang="ru-RU" sz="2800" dirty="0"/>
              <a:t>правил русского </a:t>
            </a:r>
            <a:r>
              <a:rPr lang="ru-RU" sz="2800" dirty="0" smtClean="0"/>
              <a:t>языка </a:t>
            </a:r>
          </a:p>
          <a:p>
            <a:pPr lvl="0"/>
            <a:endParaRPr lang="ru-RU" sz="2800" dirty="0" smtClean="0"/>
          </a:p>
          <a:p>
            <a:pPr lvl="0"/>
            <a:endParaRPr lang="ru-RU" sz="800" dirty="0" smtClean="0"/>
          </a:p>
          <a:p>
            <a:pPr lvl="0"/>
            <a:r>
              <a:rPr lang="ru-RU" sz="2800" dirty="0" smtClean="0"/>
              <a:t>Неправильный </a:t>
            </a:r>
            <a:r>
              <a:rPr lang="ru-RU" sz="2800" dirty="0"/>
              <a:t>стиль смены </a:t>
            </a:r>
            <a:r>
              <a:rPr lang="ru-RU" sz="2800" dirty="0" smtClean="0"/>
              <a:t>слайдов </a:t>
            </a:r>
          </a:p>
          <a:p>
            <a:pPr lvl="0"/>
            <a:endParaRPr lang="ru-RU" sz="2800" dirty="0" smtClean="0"/>
          </a:p>
          <a:p>
            <a:pPr lvl="0"/>
            <a:r>
              <a:rPr lang="ru-RU" sz="2800" dirty="0" smtClean="0"/>
              <a:t>Яркий </a:t>
            </a:r>
            <a:r>
              <a:rPr lang="ru-RU" sz="2800" dirty="0"/>
              <a:t>цвет </a:t>
            </a:r>
            <a:r>
              <a:rPr lang="ru-RU" sz="2800" dirty="0" smtClean="0"/>
              <a:t>фона</a:t>
            </a:r>
            <a:endParaRPr lang="ru-RU" sz="2800" dirty="0"/>
          </a:p>
        </p:txBody>
      </p:sp>
      <p:sp>
        <p:nvSpPr>
          <p:cNvPr id="334" name="Google Shape;334;p30"/>
          <p:cNvSpPr/>
          <p:nvPr/>
        </p:nvSpPr>
        <p:spPr>
          <a:xfrm>
            <a:off x="1651622" y="1725944"/>
            <a:ext cx="755100" cy="7551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rPr>
              <a:t>01</a:t>
            </a:r>
            <a:endParaRPr sz="1800" b="1" dirty="0">
              <a:solidFill>
                <a:schemeClr val="dk2"/>
              </a:solidFill>
              <a:latin typeface="Sriracha"/>
              <a:ea typeface="Sriracha"/>
              <a:cs typeface="Sriracha"/>
              <a:sym typeface="Sriracha"/>
            </a:endParaRPr>
          </a:p>
        </p:txBody>
      </p:sp>
      <p:sp>
        <p:nvSpPr>
          <p:cNvPr id="335" name="Google Shape;335;p30"/>
          <p:cNvSpPr/>
          <p:nvPr/>
        </p:nvSpPr>
        <p:spPr>
          <a:xfrm>
            <a:off x="1651622" y="2491256"/>
            <a:ext cx="755100" cy="7551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rPr>
              <a:t>02</a:t>
            </a:r>
            <a:endParaRPr dirty="0">
              <a:solidFill>
                <a:schemeClr val="dk2"/>
              </a:solidFill>
              <a:latin typeface="Maven Pro Black"/>
              <a:ea typeface="Maven Pro Black"/>
              <a:cs typeface="Maven Pro Black"/>
              <a:sym typeface="Maven Pro Black"/>
            </a:endParaRPr>
          </a:p>
        </p:txBody>
      </p:sp>
      <p:sp>
        <p:nvSpPr>
          <p:cNvPr id="336" name="Google Shape;336;p30"/>
          <p:cNvSpPr/>
          <p:nvPr/>
        </p:nvSpPr>
        <p:spPr>
          <a:xfrm>
            <a:off x="1620025" y="3230622"/>
            <a:ext cx="755100" cy="7551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rPr>
              <a:t>03</a:t>
            </a:r>
            <a:endParaRPr sz="1800" b="1" dirty="0">
              <a:solidFill>
                <a:schemeClr val="dk2"/>
              </a:solidFill>
              <a:latin typeface="Sriracha"/>
              <a:ea typeface="Sriracha"/>
              <a:cs typeface="Sriracha"/>
              <a:sym typeface="Sriracha"/>
            </a:endParaRPr>
          </a:p>
        </p:txBody>
      </p:sp>
      <p:sp>
        <p:nvSpPr>
          <p:cNvPr id="337" name="Google Shape;337;p30"/>
          <p:cNvSpPr/>
          <p:nvPr/>
        </p:nvSpPr>
        <p:spPr>
          <a:xfrm>
            <a:off x="1651622" y="3996280"/>
            <a:ext cx="755100" cy="7551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rPr>
              <a:t>04</a:t>
            </a:r>
            <a:endParaRPr dirty="0">
              <a:solidFill>
                <a:schemeClr val="dk2"/>
              </a:solidFill>
              <a:latin typeface="Maven Pro Black"/>
              <a:ea typeface="Maven Pro Black"/>
              <a:cs typeface="Maven Pro Black"/>
              <a:sym typeface="Maven Pro Black"/>
            </a:endParaRPr>
          </a:p>
        </p:txBody>
      </p:sp>
      <p:sp>
        <p:nvSpPr>
          <p:cNvPr id="26" name="Google Shape;321;p30"/>
          <p:cNvSpPr/>
          <p:nvPr/>
        </p:nvSpPr>
        <p:spPr>
          <a:xfrm>
            <a:off x="1640539" y="4746050"/>
            <a:ext cx="755026" cy="764292"/>
          </a:xfrm>
          <a:custGeom>
            <a:avLst/>
            <a:gdLst/>
            <a:ahLst/>
            <a:cxnLst/>
            <a:rect l="l" t="t" r="r" b="b"/>
            <a:pathLst>
              <a:path w="1360408" h="1377102" extrusionOk="0">
                <a:moveTo>
                  <a:pt x="723965" y="140"/>
                </a:moveTo>
                <a:cubicBezTo>
                  <a:pt x="638225" y="-1322"/>
                  <a:pt x="552595" y="8600"/>
                  <a:pt x="469819" y="34039"/>
                </a:cubicBezTo>
                <a:cubicBezTo>
                  <a:pt x="440284" y="43119"/>
                  <a:pt x="411336" y="54223"/>
                  <a:pt x="383291" y="67185"/>
                </a:cubicBezTo>
                <a:cubicBezTo>
                  <a:pt x="347489" y="83729"/>
                  <a:pt x="313040" y="103513"/>
                  <a:pt x="280821" y="126263"/>
                </a:cubicBezTo>
                <a:cubicBezTo>
                  <a:pt x="241930" y="153721"/>
                  <a:pt x="206092" y="185568"/>
                  <a:pt x="174306" y="221013"/>
                </a:cubicBezTo>
                <a:cubicBezTo>
                  <a:pt x="79641" y="326568"/>
                  <a:pt x="23113" y="462306"/>
                  <a:pt x="5803" y="602424"/>
                </a:cubicBezTo>
                <a:cubicBezTo>
                  <a:pt x="-1030" y="657705"/>
                  <a:pt x="-1714" y="713682"/>
                  <a:pt x="3147" y="769154"/>
                </a:cubicBezTo>
                <a:cubicBezTo>
                  <a:pt x="13911" y="892039"/>
                  <a:pt x="55044" y="1012738"/>
                  <a:pt x="131040" y="1110840"/>
                </a:cubicBezTo>
                <a:cubicBezTo>
                  <a:pt x="175569" y="1168323"/>
                  <a:pt x="231109" y="1217427"/>
                  <a:pt x="292078" y="1256827"/>
                </a:cubicBezTo>
                <a:cubicBezTo>
                  <a:pt x="415655" y="1336689"/>
                  <a:pt x="564278" y="1379433"/>
                  <a:pt x="711440" y="1377004"/>
                </a:cubicBezTo>
                <a:cubicBezTo>
                  <a:pt x="768530" y="1376065"/>
                  <a:pt x="825642" y="1368050"/>
                  <a:pt x="880324" y="1351452"/>
                </a:cubicBezTo>
                <a:cubicBezTo>
                  <a:pt x="936848" y="1334296"/>
                  <a:pt x="990716" y="1308688"/>
                  <a:pt x="1040480" y="1276943"/>
                </a:cubicBezTo>
                <a:cubicBezTo>
                  <a:pt x="1151843" y="1205898"/>
                  <a:pt x="1244076" y="1103501"/>
                  <a:pt x="1299811" y="983453"/>
                </a:cubicBezTo>
                <a:cubicBezTo>
                  <a:pt x="1343352" y="889667"/>
                  <a:pt x="1364439" y="786103"/>
                  <a:pt x="1359771" y="682751"/>
                </a:cubicBezTo>
                <a:cubicBezTo>
                  <a:pt x="1357541" y="633307"/>
                  <a:pt x="1350392" y="583835"/>
                  <a:pt x="1335612" y="536516"/>
                </a:cubicBezTo>
                <a:cubicBezTo>
                  <a:pt x="1317590" y="478822"/>
                  <a:pt x="1289006" y="424533"/>
                  <a:pt x="1253257" y="375854"/>
                </a:cubicBezTo>
                <a:cubicBezTo>
                  <a:pt x="1211869" y="319492"/>
                  <a:pt x="1160733" y="270461"/>
                  <a:pt x="1102590" y="231640"/>
                </a:cubicBezTo>
                <a:cubicBezTo>
                  <a:pt x="1034703" y="186313"/>
                  <a:pt x="957967" y="154940"/>
                  <a:pt x="878045" y="138533"/>
                </a:cubicBezTo>
                <a:cubicBezTo>
                  <a:pt x="788205" y="120090"/>
                  <a:pt x="694733" y="120887"/>
                  <a:pt x="605177" y="140557"/>
                </a:cubicBezTo>
                <a:cubicBezTo>
                  <a:pt x="532084" y="156612"/>
                  <a:pt x="461942" y="184580"/>
                  <a:pt x="397330" y="222276"/>
                </a:cubicBezTo>
                <a:cubicBezTo>
                  <a:pt x="363427" y="242060"/>
                  <a:pt x="331252" y="264535"/>
                  <a:pt x="300430" y="288820"/>
                </a:cubicBezTo>
                <a:cubicBezTo>
                  <a:pt x="273595" y="310222"/>
                  <a:pt x="269162" y="349274"/>
                  <a:pt x="290564" y="376105"/>
                </a:cubicBezTo>
                <a:cubicBezTo>
                  <a:pt x="311963" y="402940"/>
                  <a:pt x="351015" y="407377"/>
                  <a:pt x="377850" y="385975"/>
                </a:cubicBezTo>
                <a:cubicBezTo>
                  <a:pt x="452700" y="325475"/>
                  <a:pt x="537650" y="279853"/>
                  <a:pt x="631744" y="257953"/>
                </a:cubicBezTo>
                <a:cubicBezTo>
                  <a:pt x="706849" y="240473"/>
                  <a:pt x="785512" y="238688"/>
                  <a:pt x="861221" y="253524"/>
                </a:cubicBezTo>
                <a:cubicBezTo>
                  <a:pt x="925331" y="266089"/>
                  <a:pt x="987251" y="290079"/>
                  <a:pt x="1042880" y="324366"/>
                </a:cubicBezTo>
                <a:cubicBezTo>
                  <a:pt x="1090361" y="353634"/>
                  <a:pt x="1133724" y="389893"/>
                  <a:pt x="1168753" y="433414"/>
                </a:cubicBezTo>
                <a:cubicBezTo>
                  <a:pt x="1203672" y="476798"/>
                  <a:pt x="1229709" y="527145"/>
                  <a:pt x="1244400" y="580916"/>
                </a:cubicBezTo>
                <a:cubicBezTo>
                  <a:pt x="1251189" y="605747"/>
                  <a:pt x="1255297" y="631234"/>
                  <a:pt x="1257937" y="656818"/>
                </a:cubicBezTo>
                <a:cubicBezTo>
                  <a:pt x="1266094" y="735842"/>
                  <a:pt x="1257589" y="816371"/>
                  <a:pt x="1232385" y="891739"/>
                </a:cubicBezTo>
                <a:cubicBezTo>
                  <a:pt x="1192750" y="1010256"/>
                  <a:pt x="1113730" y="1114402"/>
                  <a:pt x="1013531" y="1188515"/>
                </a:cubicBezTo>
                <a:cubicBezTo>
                  <a:pt x="964342" y="1224900"/>
                  <a:pt x="909628" y="1254382"/>
                  <a:pt x="851355" y="1273275"/>
                </a:cubicBezTo>
                <a:cubicBezTo>
                  <a:pt x="759179" y="1303154"/>
                  <a:pt x="658672" y="1304134"/>
                  <a:pt x="564064" y="1285921"/>
                </a:cubicBezTo>
                <a:cubicBezTo>
                  <a:pt x="460096" y="1265911"/>
                  <a:pt x="360168" y="1221228"/>
                  <a:pt x="277784" y="1154487"/>
                </a:cubicBezTo>
                <a:cubicBezTo>
                  <a:pt x="231239" y="1116778"/>
                  <a:pt x="190337" y="1071751"/>
                  <a:pt x="157102" y="1021911"/>
                </a:cubicBezTo>
                <a:cubicBezTo>
                  <a:pt x="134392" y="987854"/>
                  <a:pt x="115046" y="951267"/>
                  <a:pt x="100173" y="913117"/>
                </a:cubicBezTo>
                <a:cubicBezTo>
                  <a:pt x="74791" y="848007"/>
                  <a:pt x="61963" y="778481"/>
                  <a:pt x="58680" y="708813"/>
                </a:cubicBezTo>
                <a:cubicBezTo>
                  <a:pt x="50697" y="539322"/>
                  <a:pt x="103031" y="368410"/>
                  <a:pt x="216937" y="240874"/>
                </a:cubicBezTo>
                <a:cubicBezTo>
                  <a:pt x="245092" y="209351"/>
                  <a:pt x="276578" y="180909"/>
                  <a:pt x="310805" y="156118"/>
                </a:cubicBezTo>
                <a:cubicBezTo>
                  <a:pt x="338915" y="135752"/>
                  <a:pt x="368900" y="117924"/>
                  <a:pt x="400115" y="102731"/>
                </a:cubicBezTo>
                <a:cubicBezTo>
                  <a:pt x="533865" y="37641"/>
                  <a:pt x="685896" y="22841"/>
                  <a:pt x="832378" y="38087"/>
                </a:cubicBezTo>
                <a:cubicBezTo>
                  <a:pt x="879558" y="43001"/>
                  <a:pt x="926242" y="51134"/>
                  <a:pt x="972544" y="61363"/>
                </a:cubicBezTo>
                <a:cubicBezTo>
                  <a:pt x="979940" y="63076"/>
                  <a:pt x="987279" y="58514"/>
                  <a:pt x="988991" y="51118"/>
                </a:cubicBezTo>
                <a:cubicBezTo>
                  <a:pt x="990704" y="43726"/>
                  <a:pt x="986137" y="36257"/>
                  <a:pt x="978746" y="34549"/>
                </a:cubicBezTo>
                <a:cubicBezTo>
                  <a:pt x="895520" y="14405"/>
                  <a:pt x="809704" y="1597"/>
                  <a:pt x="723965" y="14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322;p30"/>
          <p:cNvSpPr/>
          <p:nvPr/>
        </p:nvSpPr>
        <p:spPr>
          <a:xfrm rot="2700000">
            <a:off x="1656893" y="5447357"/>
            <a:ext cx="755134" cy="764400"/>
          </a:xfrm>
          <a:custGeom>
            <a:avLst/>
            <a:gdLst/>
            <a:ahLst/>
            <a:cxnLst/>
            <a:rect l="l" t="t" r="r" b="b"/>
            <a:pathLst>
              <a:path w="1360408" h="1377102" extrusionOk="0">
                <a:moveTo>
                  <a:pt x="723965" y="140"/>
                </a:moveTo>
                <a:cubicBezTo>
                  <a:pt x="638225" y="-1322"/>
                  <a:pt x="552595" y="8600"/>
                  <a:pt x="469819" y="34039"/>
                </a:cubicBezTo>
                <a:cubicBezTo>
                  <a:pt x="440284" y="43119"/>
                  <a:pt x="411336" y="54223"/>
                  <a:pt x="383291" y="67185"/>
                </a:cubicBezTo>
                <a:cubicBezTo>
                  <a:pt x="347489" y="83729"/>
                  <a:pt x="313040" y="103513"/>
                  <a:pt x="280821" y="126263"/>
                </a:cubicBezTo>
                <a:cubicBezTo>
                  <a:pt x="241930" y="153721"/>
                  <a:pt x="206092" y="185568"/>
                  <a:pt x="174306" y="221013"/>
                </a:cubicBezTo>
                <a:cubicBezTo>
                  <a:pt x="79641" y="326568"/>
                  <a:pt x="23113" y="462306"/>
                  <a:pt x="5803" y="602424"/>
                </a:cubicBezTo>
                <a:cubicBezTo>
                  <a:pt x="-1030" y="657705"/>
                  <a:pt x="-1714" y="713682"/>
                  <a:pt x="3147" y="769154"/>
                </a:cubicBezTo>
                <a:cubicBezTo>
                  <a:pt x="13911" y="892039"/>
                  <a:pt x="55044" y="1012738"/>
                  <a:pt x="131040" y="1110840"/>
                </a:cubicBezTo>
                <a:cubicBezTo>
                  <a:pt x="175569" y="1168323"/>
                  <a:pt x="231109" y="1217427"/>
                  <a:pt x="292078" y="1256827"/>
                </a:cubicBezTo>
                <a:cubicBezTo>
                  <a:pt x="415655" y="1336689"/>
                  <a:pt x="564278" y="1379433"/>
                  <a:pt x="711440" y="1377004"/>
                </a:cubicBezTo>
                <a:cubicBezTo>
                  <a:pt x="768530" y="1376065"/>
                  <a:pt x="825642" y="1368050"/>
                  <a:pt x="880324" y="1351452"/>
                </a:cubicBezTo>
                <a:cubicBezTo>
                  <a:pt x="936848" y="1334296"/>
                  <a:pt x="990716" y="1308688"/>
                  <a:pt x="1040480" y="1276943"/>
                </a:cubicBezTo>
                <a:cubicBezTo>
                  <a:pt x="1151843" y="1205898"/>
                  <a:pt x="1244076" y="1103501"/>
                  <a:pt x="1299811" y="983453"/>
                </a:cubicBezTo>
                <a:cubicBezTo>
                  <a:pt x="1343352" y="889667"/>
                  <a:pt x="1364439" y="786103"/>
                  <a:pt x="1359771" y="682751"/>
                </a:cubicBezTo>
                <a:cubicBezTo>
                  <a:pt x="1357541" y="633307"/>
                  <a:pt x="1350392" y="583835"/>
                  <a:pt x="1335612" y="536516"/>
                </a:cubicBezTo>
                <a:cubicBezTo>
                  <a:pt x="1317590" y="478822"/>
                  <a:pt x="1289006" y="424533"/>
                  <a:pt x="1253257" y="375854"/>
                </a:cubicBezTo>
                <a:cubicBezTo>
                  <a:pt x="1211869" y="319492"/>
                  <a:pt x="1160733" y="270461"/>
                  <a:pt x="1102590" y="231640"/>
                </a:cubicBezTo>
                <a:cubicBezTo>
                  <a:pt x="1034703" y="186313"/>
                  <a:pt x="957967" y="154940"/>
                  <a:pt x="878045" y="138533"/>
                </a:cubicBezTo>
                <a:cubicBezTo>
                  <a:pt x="788205" y="120090"/>
                  <a:pt x="694733" y="120887"/>
                  <a:pt x="605177" y="140557"/>
                </a:cubicBezTo>
                <a:cubicBezTo>
                  <a:pt x="532084" y="156612"/>
                  <a:pt x="461942" y="184580"/>
                  <a:pt x="397330" y="222276"/>
                </a:cubicBezTo>
                <a:cubicBezTo>
                  <a:pt x="363427" y="242060"/>
                  <a:pt x="331252" y="264535"/>
                  <a:pt x="300430" y="288820"/>
                </a:cubicBezTo>
                <a:cubicBezTo>
                  <a:pt x="273595" y="310222"/>
                  <a:pt x="269162" y="349274"/>
                  <a:pt x="290564" y="376105"/>
                </a:cubicBezTo>
                <a:cubicBezTo>
                  <a:pt x="311963" y="402940"/>
                  <a:pt x="351015" y="407377"/>
                  <a:pt x="377850" y="385975"/>
                </a:cubicBezTo>
                <a:cubicBezTo>
                  <a:pt x="452700" y="325475"/>
                  <a:pt x="537650" y="279853"/>
                  <a:pt x="631744" y="257953"/>
                </a:cubicBezTo>
                <a:cubicBezTo>
                  <a:pt x="706849" y="240473"/>
                  <a:pt x="785512" y="238688"/>
                  <a:pt x="861221" y="253524"/>
                </a:cubicBezTo>
                <a:cubicBezTo>
                  <a:pt x="925331" y="266089"/>
                  <a:pt x="987251" y="290079"/>
                  <a:pt x="1042880" y="324366"/>
                </a:cubicBezTo>
                <a:cubicBezTo>
                  <a:pt x="1090361" y="353634"/>
                  <a:pt x="1133724" y="389893"/>
                  <a:pt x="1168753" y="433414"/>
                </a:cubicBezTo>
                <a:cubicBezTo>
                  <a:pt x="1203672" y="476798"/>
                  <a:pt x="1229709" y="527145"/>
                  <a:pt x="1244400" y="580916"/>
                </a:cubicBezTo>
                <a:cubicBezTo>
                  <a:pt x="1251189" y="605747"/>
                  <a:pt x="1255297" y="631234"/>
                  <a:pt x="1257937" y="656818"/>
                </a:cubicBezTo>
                <a:cubicBezTo>
                  <a:pt x="1266094" y="735842"/>
                  <a:pt x="1257589" y="816371"/>
                  <a:pt x="1232385" y="891739"/>
                </a:cubicBezTo>
                <a:cubicBezTo>
                  <a:pt x="1192750" y="1010256"/>
                  <a:pt x="1113730" y="1114402"/>
                  <a:pt x="1013531" y="1188515"/>
                </a:cubicBezTo>
                <a:cubicBezTo>
                  <a:pt x="964342" y="1224900"/>
                  <a:pt x="909628" y="1254382"/>
                  <a:pt x="851355" y="1273275"/>
                </a:cubicBezTo>
                <a:cubicBezTo>
                  <a:pt x="759179" y="1303154"/>
                  <a:pt x="658672" y="1304134"/>
                  <a:pt x="564064" y="1285921"/>
                </a:cubicBezTo>
                <a:cubicBezTo>
                  <a:pt x="460096" y="1265911"/>
                  <a:pt x="360168" y="1221228"/>
                  <a:pt x="277784" y="1154487"/>
                </a:cubicBezTo>
                <a:cubicBezTo>
                  <a:pt x="231239" y="1116778"/>
                  <a:pt x="190337" y="1071751"/>
                  <a:pt x="157102" y="1021911"/>
                </a:cubicBezTo>
                <a:cubicBezTo>
                  <a:pt x="134392" y="987854"/>
                  <a:pt x="115046" y="951267"/>
                  <a:pt x="100173" y="913117"/>
                </a:cubicBezTo>
                <a:cubicBezTo>
                  <a:pt x="74791" y="848007"/>
                  <a:pt x="61963" y="778481"/>
                  <a:pt x="58680" y="708813"/>
                </a:cubicBezTo>
                <a:cubicBezTo>
                  <a:pt x="50697" y="539322"/>
                  <a:pt x="103031" y="368410"/>
                  <a:pt x="216937" y="240874"/>
                </a:cubicBezTo>
                <a:cubicBezTo>
                  <a:pt x="245092" y="209351"/>
                  <a:pt x="276578" y="180909"/>
                  <a:pt x="310805" y="156118"/>
                </a:cubicBezTo>
                <a:cubicBezTo>
                  <a:pt x="338915" y="135752"/>
                  <a:pt x="368900" y="117924"/>
                  <a:pt x="400115" y="102731"/>
                </a:cubicBezTo>
                <a:cubicBezTo>
                  <a:pt x="533865" y="37641"/>
                  <a:pt x="685896" y="22841"/>
                  <a:pt x="832378" y="38087"/>
                </a:cubicBezTo>
                <a:cubicBezTo>
                  <a:pt x="879558" y="43001"/>
                  <a:pt x="926242" y="51134"/>
                  <a:pt x="972544" y="61363"/>
                </a:cubicBezTo>
                <a:cubicBezTo>
                  <a:pt x="979940" y="63076"/>
                  <a:pt x="987279" y="58514"/>
                  <a:pt x="988991" y="51118"/>
                </a:cubicBezTo>
                <a:cubicBezTo>
                  <a:pt x="990704" y="43726"/>
                  <a:pt x="986137" y="36257"/>
                  <a:pt x="978746" y="34549"/>
                </a:cubicBezTo>
                <a:cubicBezTo>
                  <a:pt x="895520" y="14405"/>
                  <a:pt x="809704" y="1597"/>
                  <a:pt x="723965" y="14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337;p30"/>
          <p:cNvSpPr/>
          <p:nvPr/>
        </p:nvSpPr>
        <p:spPr>
          <a:xfrm>
            <a:off x="1640428" y="4771908"/>
            <a:ext cx="755100" cy="7551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 smtClean="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rPr>
              <a:t>0</a:t>
            </a:r>
            <a:r>
              <a:rPr lang="ru-RU" sz="1800" b="1" dirty="0" smtClean="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rPr>
              <a:t>5</a:t>
            </a:r>
            <a:endParaRPr dirty="0">
              <a:solidFill>
                <a:schemeClr val="dk2"/>
              </a:solidFill>
              <a:latin typeface="Maven Pro Black"/>
              <a:ea typeface="Maven Pro Black"/>
              <a:cs typeface="Maven Pro Black"/>
              <a:sym typeface="Maven Pro Black"/>
            </a:endParaRPr>
          </a:p>
        </p:txBody>
      </p:sp>
      <p:sp>
        <p:nvSpPr>
          <p:cNvPr id="29" name="Google Shape;337;p30"/>
          <p:cNvSpPr/>
          <p:nvPr/>
        </p:nvSpPr>
        <p:spPr>
          <a:xfrm>
            <a:off x="1620025" y="5464979"/>
            <a:ext cx="755100" cy="755100"/>
          </a:xfrm>
          <a:prstGeom prst="ellipse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 smtClean="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rPr>
              <a:t>0</a:t>
            </a:r>
            <a:r>
              <a:rPr lang="ru-RU" sz="1800" b="1" dirty="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rPr>
              <a:t>6</a:t>
            </a:r>
            <a:endParaRPr dirty="0">
              <a:solidFill>
                <a:schemeClr val="dk2"/>
              </a:solidFill>
              <a:latin typeface="Maven Pro Black"/>
              <a:ea typeface="Maven Pro Black"/>
              <a:cs typeface="Maven Pro Black"/>
              <a:sym typeface="Maven Pro Black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p27"/>
          <p:cNvSpPr txBox="1">
            <a:spLocks noGrp="1"/>
          </p:cNvSpPr>
          <p:nvPr>
            <p:ph type="title"/>
          </p:nvPr>
        </p:nvSpPr>
        <p:spPr>
          <a:xfrm>
            <a:off x="2102353" y="1606850"/>
            <a:ext cx="7250369" cy="32955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lvl="0">
              <a:buSzPts val="990"/>
            </a:pPr>
            <a:r>
              <a:rPr lang="ru-RU" sz="3200"/>
              <a:t>Цель слайдов — быстро привлечь внимание и воздействовать на аудиторию. </a:t>
            </a:r>
            <a:r>
              <a:rPr lang="ru-RU" sz="3200" dirty="0"/>
              <a:t>У них три основные функции: информировать, объяснять и убеждать</a:t>
            </a:r>
            <a:endParaRPr sz="3200"/>
          </a:p>
        </p:txBody>
      </p:sp>
      <p:sp>
        <p:nvSpPr>
          <p:cNvPr id="293" name="Google Shape;293;p27"/>
          <p:cNvSpPr txBox="1">
            <a:spLocks noGrp="1"/>
          </p:cNvSpPr>
          <p:nvPr>
            <p:ph type="subTitle" idx="1"/>
          </p:nvPr>
        </p:nvSpPr>
        <p:spPr>
          <a:xfrm>
            <a:off x="2271959" y="5354794"/>
            <a:ext cx="7555452" cy="6624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92500" lnSpcReduction="20000"/>
          </a:bodyPr>
          <a:lstStyle/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―</a:t>
            </a:r>
            <a:r>
              <a:rPr lang="ru-RU" dirty="0" smtClean="0"/>
              <a:t>Алексей </a:t>
            </a:r>
            <a:r>
              <a:rPr lang="ru-RU" dirty="0" err="1" smtClean="0"/>
              <a:t>Каптерев</a:t>
            </a:r>
            <a:endParaRPr lang="ru-RU" dirty="0" smtClean="0"/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/>
              <a:t>п</a:t>
            </a:r>
            <a:r>
              <a:rPr lang="ru-RU" dirty="0" smtClean="0"/>
              <a:t>резентационный консультант</a:t>
            </a:r>
            <a:endParaRPr dirty="0"/>
          </a:p>
        </p:txBody>
      </p:sp>
      <p:grpSp>
        <p:nvGrpSpPr>
          <p:cNvPr id="294" name="Google Shape;294;p27"/>
          <p:cNvGrpSpPr/>
          <p:nvPr/>
        </p:nvGrpSpPr>
        <p:grpSpPr>
          <a:xfrm rot="10800000">
            <a:off x="1508802" y="912076"/>
            <a:ext cx="1237846" cy="872004"/>
            <a:chOff x="621403" y="597265"/>
            <a:chExt cx="1588204" cy="1118814"/>
          </a:xfrm>
        </p:grpSpPr>
        <p:sp>
          <p:nvSpPr>
            <p:cNvPr id="295" name="Google Shape;295;p27"/>
            <p:cNvSpPr/>
            <p:nvPr/>
          </p:nvSpPr>
          <p:spPr>
            <a:xfrm>
              <a:off x="1448058" y="597265"/>
              <a:ext cx="761549" cy="1118814"/>
            </a:xfrm>
            <a:custGeom>
              <a:avLst/>
              <a:gdLst/>
              <a:ahLst/>
              <a:cxnLst/>
              <a:rect l="l" t="t" r="r" b="b"/>
              <a:pathLst>
                <a:path w="761549" h="1118814" extrusionOk="0">
                  <a:moveTo>
                    <a:pt x="-524" y="1117297"/>
                  </a:moveTo>
                  <a:lnTo>
                    <a:pt x="-524" y="996558"/>
                  </a:lnTo>
                  <a:cubicBezTo>
                    <a:pt x="160246" y="977266"/>
                    <a:pt x="278895" y="901864"/>
                    <a:pt x="338058" y="740612"/>
                  </a:cubicBezTo>
                  <a:cubicBezTo>
                    <a:pt x="312656" y="732412"/>
                    <a:pt x="292400" y="726464"/>
                    <a:pt x="272463" y="719551"/>
                  </a:cubicBezTo>
                  <a:cubicBezTo>
                    <a:pt x="93848" y="657011"/>
                    <a:pt x="-5830" y="480325"/>
                    <a:pt x="31308" y="291741"/>
                  </a:cubicBezTo>
                  <a:cubicBezTo>
                    <a:pt x="64909" y="120199"/>
                    <a:pt x="237095" y="-11311"/>
                    <a:pt x="412334" y="425"/>
                  </a:cubicBezTo>
                  <a:cubicBezTo>
                    <a:pt x="596255" y="11358"/>
                    <a:pt x="744051" y="156019"/>
                    <a:pt x="758954" y="339651"/>
                  </a:cubicBezTo>
                  <a:cubicBezTo>
                    <a:pt x="792877" y="741255"/>
                    <a:pt x="404456" y="1143502"/>
                    <a:pt x="-524" y="111729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6" name="Google Shape;296;p27"/>
            <p:cNvSpPr/>
            <p:nvPr/>
          </p:nvSpPr>
          <p:spPr>
            <a:xfrm>
              <a:off x="621403" y="597265"/>
              <a:ext cx="761549" cy="1118814"/>
            </a:xfrm>
            <a:custGeom>
              <a:avLst/>
              <a:gdLst/>
              <a:ahLst/>
              <a:cxnLst/>
              <a:rect l="l" t="t" r="r" b="b"/>
              <a:pathLst>
                <a:path w="761549" h="1118814" extrusionOk="0">
                  <a:moveTo>
                    <a:pt x="-524" y="1117297"/>
                  </a:moveTo>
                  <a:lnTo>
                    <a:pt x="-524" y="996558"/>
                  </a:lnTo>
                  <a:cubicBezTo>
                    <a:pt x="160246" y="977266"/>
                    <a:pt x="278895" y="901864"/>
                    <a:pt x="338058" y="740612"/>
                  </a:cubicBezTo>
                  <a:cubicBezTo>
                    <a:pt x="312656" y="732412"/>
                    <a:pt x="292400" y="726464"/>
                    <a:pt x="272463" y="719551"/>
                  </a:cubicBezTo>
                  <a:cubicBezTo>
                    <a:pt x="93848" y="657011"/>
                    <a:pt x="-5830" y="480325"/>
                    <a:pt x="31308" y="291741"/>
                  </a:cubicBezTo>
                  <a:cubicBezTo>
                    <a:pt x="64909" y="120199"/>
                    <a:pt x="237095" y="-11311"/>
                    <a:pt x="412334" y="425"/>
                  </a:cubicBezTo>
                  <a:cubicBezTo>
                    <a:pt x="596255" y="11358"/>
                    <a:pt x="744051" y="156019"/>
                    <a:pt x="758954" y="339651"/>
                  </a:cubicBezTo>
                  <a:cubicBezTo>
                    <a:pt x="792877" y="741255"/>
                    <a:pt x="404456" y="1143502"/>
                    <a:pt x="-524" y="1117297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pic>
        <p:nvPicPr>
          <p:cNvPr id="2050" name="Picture 2" descr="https://www.kapterev.com/images/phot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3148" y="4598158"/>
            <a:ext cx="1333500" cy="1333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23"/>
          <p:cNvSpPr txBox="1">
            <a:spLocks noGrp="1"/>
          </p:cNvSpPr>
          <p:nvPr>
            <p:ph type="title"/>
          </p:nvPr>
        </p:nvSpPr>
        <p:spPr>
          <a:xfrm>
            <a:off x="1688950" y="1023500"/>
            <a:ext cx="8589900" cy="7875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lvl="0">
              <a:buSzPts val="990"/>
            </a:pPr>
            <a:r>
              <a:rPr lang="ru-RU" sz="2800" dirty="0" smtClean="0"/>
              <a:t>Традиционная структура презентации</a:t>
            </a:r>
            <a:endParaRPr dirty="0"/>
          </a:p>
        </p:txBody>
      </p:sp>
      <p:sp>
        <p:nvSpPr>
          <p:cNvPr id="242" name="Google Shape;242;p23"/>
          <p:cNvSpPr txBox="1">
            <a:spLocks noGrp="1"/>
          </p:cNvSpPr>
          <p:nvPr>
            <p:ph type="body" idx="2"/>
          </p:nvPr>
        </p:nvSpPr>
        <p:spPr>
          <a:xfrm>
            <a:off x="1688960" y="2794778"/>
            <a:ext cx="2728200" cy="94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dirty="0" smtClean="0"/>
              <a:t>Титульный лист</a:t>
            </a:r>
            <a:endParaRPr dirty="0"/>
          </a:p>
        </p:txBody>
      </p:sp>
      <p:sp>
        <p:nvSpPr>
          <p:cNvPr id="243" name="Google Shape;243;p23"/>
          <p:cNvSpPr txBox="1">
            <a:spLocks noGrp="1"/>
          </p:cNvSpPr>
          <p:nvPr>
            <p:ph type="body" idx="4"/>
          </p:nvPr>
        </p:nvSpPr>
        <p:spPr>
          <a:xfrm>
            <a:off x="4619831" y="2794778"/>
            <a:ext cx="2728200" cy="94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92500"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dirty="0" smtClean="0"/>
              <a:t>Актуальность проблемы</a:t>
            </a:r>
            <a:endParaRPr dirty="0"/>
          </a:p>
        </p:txBody>
      </p:sp>
      <p:sp>
        <p:nvSpPr>
          <p:cNvPr id="244" name="Google Shape;244;p23"/>
          <p:cNvSpPr txBox="1">
            <a:spLocks noGrp="1"/>
          </p:cNvSpPr>
          <p:nvPr>
            <p:ph type="body" idx="6"/>
          </p:nvPr>
        </p:nvSpPr>
        <p:spPr>
          <a:xfrm>
            <a:off x="7550721" y="2794778"/>
            <a:ext cx="2728200" cy="94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 fontScale="77500" lnSpcReduction="20000"/>
          </a:bodyPr>
          <a:lstStyle/>
          <a:p>
            <a:pPr marL="0" lvl="0" indent="0">
              <a:spcAft>
                <a:spcPts val="1600"/>
              </a:spcAft>
              <a:buNone/>
            </a:pPr>
            <a:r>
              <a:rPr lang="ru-RU" dirty="0" smtClean="0"/>
              <a:t>при </a:t>
            </a:r>
            <a:r>
              <a:rPr lang="ru-RU" dirty="0"/>
              <a:t>необходимости разбитая на несколько разделов</a:t>
            </a:r>
            <a:endParaRPr dirty="0"/>
          </a:p>
        </p:txBody>
      </p:sp>
      <p:sp>
        <p:nvSpPr>
          <p:cNvPr id="245" name="Google Shape;245;p23"/>
          <p:cNvSpPr txBox="1">
            <a:spLocks noGrp="1"/>
          </p:cNvSpPr>
          <p:nvPr>
            <p:ph type="body" idx="8"/>
          </p:nvPr>
        </p:nvSpPr>
        <p:spPr>
          <a:xfrm>
            <a:off x="1688913" y="4434106"/>
            <a:ext cx="2728200" cy="94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dirty="0" smtClean="0"/>
              <a:t>Итоги и выводы</a:t>
            </a:r>
            <a:endParaRPr dirty="0"/>
          </a:p>
        </p:txBody>
      </p:sp>
      <p:sp>
        <p:nvSpPr>
          <p:cNvPr id="246" name="Google Shape;246;p23"/>
          <p:cNvSpPr txBox="1">
            <a:spLocks noGrp="1"/>
          </p:cNvSpPr>
          <p:nvPr>
            <p:ph type="body" idx="13"/>
          </p:nvPr>
        </p:nvSpPr>
        <p:spPr>
          <a:xfrm>
            <a:off x="4619784" y="4434106"/>
            <a:ext cx="2728200" cy="9432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ru-RU" dirty="0" smtClean="0"/>
              <a:t>Необязательно</a:t>
            </a:r>
            <a:endParaRPr dirty="0"/>
          </a:p>
        </p:txBody>
      </p:sp>
      <p:sp>
        <p:nvSpPr>
          <p:cNvPr id="248" name="Google Shape;248;p23"/>
          <p:cNvSpPr/>
          <p:nvPr/>
        </p:nvSpPr>
        <p:spPr>
          <a:xfrm rot="283679">
            <a:off x="1724397" y="2077245"/>
            <a:ext cx="2560483" cy="856919"/>
          </a:xfrm>
          <a:custGeom>
            <a:avLst/>
            <a:gdLst/>
            <a:ahLst/>
            <a:cxnLst/>
            <a:rect l="l" t="t" r="r" b="b"/>
            <a:pathLst>
              <a:path w="2558166" h="967753" extrusionOk="0">
                <a:moveTo>
                  <a:pt x="1660108" y="480"/>
                </a:moveTo>
                <a:cubicBezTo>
                  <a:pt x="1567649" y="-1099"/>
                  <a:pt x="1475149" y="1241"/>
                  <a:pt x="1382933" y="7183"/>
                </a:cubicBezTo>
                <a:cubicBezTo>
                  <a:pt x="1246997" y="15948"/>
                  <a:pt x="1111425" y="32011"/>
                  <a:pt x="977513" y="56898"/>
                </a:cubicBezTo>
                <a:cubicBezTo>
                  <a:pt x="864530" y="77888"/>
                  <a:pt x="752802" y="105452"/>
                  <a:pt x="642773" y="138493"/>
                </a:cubicBezTo>
                <a:cubicBezTo>
                  <a:pt x="563795" y="162214"/>
                  <a:pt x="485666" y="188438"/>
                  <a:pt x="409602" y="220467"/>
                </a:cubicBezTo>
                <a:cubicBezTo>
                  <a:pt x="326737" y="255378"/>
                  <a:pt x="245571" y="296499"/>
                  <a:pt x="172665" y="349505"/>
                </a:cubicBezTo>
                <a:cubicBezTo>
                  <a:pt x="124857" y="384274"/>
                  <a:pt x="79963" y="424934"/>
                  <a:pt x="46809" y="474236"/>
                </a:cubicBezTo>
                <a:cubicBezTo>
                  <a:pt x="18229" y="516737"/>
                  <a:pt x="-554" y="566359"/>
                  <a:pt x="12" y="618070"/>
                </a:cubicBezTo>
                <a:cubicBezTo>
                  <a:pt x="215" y="638857"/>
                  <a:pt x="3696" y="659231"/>
                  <a:pt x="11509" y="678541"/>
                </a:cubicBezTo>
                <a:cubicBezTo>
                  <a:pt x="20981" y="701911"/>
                  <a:pt x="35838" y="722690"/>
                  <a:pt x="53245" y="740781"/>
                </a:cubicBezTo>
                <a:cubicBezTo>
                  <a:pt x="75591" y="763968"/>
                  <a:pt x="102066" y="782885"/>
                  <a:pt x="129795" y="799098"/>
                </a:cubicBezTo>
                <a:cubicBezTo>
                  <a:pt x="176430" y="826374"/>
                  <a:pt x="227112" y="846619"/>
                  <a:pt x="278321" y="863487"/>
                </a:cubicBezTo>
                <a:cubicBezTo>
                  <a:pt x="359000" y="890075"/>
                  <a:pt x="442351" y="908523"/>
                  <a:pt x="525985" y="922946"/>
                </a:cubicBezTo>
                <a:cubicBezTo>
                  <a:pt x="631317" y="941102"/>
                  <a:pt x="737581" y="952417"/>
                  <a:pt x="844168" y="959630"/>
                </a:cubicBezTo>
                <a:cubicBezTo>
                  <a:pt x="1061795" y="974366"/>
                  <a:pt x="1280799" y="969273"/>
                  <a:pt x="1497293" y="942555"/>
                </a:cubicBezTo>
                <a:cubicBezTo>
                  <a:pt x="1556962" y="935188"/>
                  <a:pt x="1616469" y="926302"/>
                  <a:pt x="1675653" y="915733"/>
                </a:cubicBezTo>
                <a:cubicBezTo>
                  <a:pt x="1704718" y="910551"/>
                  <a:pt x="1733743" y="905155"/>
                  <a:pt x="1762566" y="898908"/>
                </a:cubicBezTo>
                <a:cubicBezTo>
                  <a:pt x="1852637" y="879405"/>
                  <a:pt x="1941453" y="855561"/>
                  <a:pt x="2029256" y="827560"/>
                </a:cubicBezTo>
                <a:cubicBezTo>
                  <a:pt x="2106819" y="802814"/>
                  <a:pt x="2183490" y="774247"/>
                  <a:pt x="2257450" y="740149"/>
                </a:cubicBezTo>
                <a:cubicBezTo>
                  <a:pt x="2315540" y="713375"/>
                  <a:pt x="2372497" y="683196"/>
                  <a:pt x="2424556" y="645901"/>
                </a:cubicBezTo>
                <a:cubicBezTo>
                  <a:pt x="2459856" y="620632"/>
                  <a:pt x="2493617" y="591640"/>
                  <a:pt x="2519566" y="556591"/>
                </a:cubicBezTo>
                <a:cubicBezTo>
                  <a:pt x="2535879" y="534553"/>
                  <a:pt x="2549036" y="509782"/>
                  <a:pt x="2554865" y="482838"/>
                </a:cubicBezTo>
                <a:cubicBezTo>
                  <a:pt x="2557658" y="470038"/>
                  <a:pt x="2558711" y="456825"/>
                  <a:pt x="2557901" y="443749"/>
                </a:cubicBezTo>
                <a:cubicBezTo>
                  <a:pt x="2553165" y="368325"/>
                  <a:pt x="2488233" y="317322"/>
                  <a:pt x="2426459" y="284735"/>
                </a:cubicBezTo>
                <a:cubicBezTo>
                  <a:pt x="2417270" y="279877"/>
                  <a:pt x="2407959" y="275275"/>
                  <a:pt x="2398527" y="270943"/>
                </a:cubicBezTo>
                <a:cubicBezTo>
                  <a:pt x="2386544" y="265458"/>
                  <a:pt x="2374359" y="260430"/>
                  <a:pt x="2362094" y="255637"/>
                </a:cubicBezTo>
                <a:cubicBezTo>
                  <a:pt x="2344605" y="248812"/>
                  <a:pt x="2326956" y="242626"/>
                  <a:pt x="2309063" y="236915"/>
                </a:cubicBezTo>
                <a:cubicBezTo>
                  <a:pt x="2285017" y="229223"/>
                  <a:pt x="2260566" y="222349"/>
                  <a:pt x="2236075" y="216168"/>
                </a:cubicBezTo>
                <a:cubicBezTo>
                  <a:pt x="2158432" y="196583"/>
                  <a:pt x="2079292" y="183184"/>
                  <a:pt x="1999907" y="173031"/>
                </a:cubicBezTo>
                <a:cubicBezTo>
                  <a:pt x="1911051" y="161664"/>
                  <a:pt x="1821709" y="154491"/>
                  <a:pt x="1732205" y="150386"/>
                </a:cubicBezTo>
                <a:cubicBezTo>
                  <a:pt x="1517128" y="140525"/>
                  <a:pt x="1300027" y="146738"/>
                  <a:pt x="1086286" y="173663"/>
                </a:cubicBezTo>
                <a:cubicBezTo>
                  <a:pt x="1078757" y="174557"/>
                  <a:pt x="1073373" y="181431"/>
                  <a:pt x="1074263" y="188969"/>
                </a:cubicBezTo>
                <a:cubicBezTo>
                  <a:pt x="1075154" y="196506"/>
                  <a:pt x="1082036" y="201882"/>
                  <a:pt x="1089565" y="200987"/>
                </a:cubicBezTo>
                <a:cubicBezTo>
                  <a:pt x="1295494" y="178030"/>
                  <a:pt x="1503891" y="174484"/>
                  <a:pt x="1710710" y="185932"/>
                </a:cubicBezTo>
                <a:cubicBezTo>
                  <a:pt x="1793494" y="190515"/>
                  <a:pt x="1876075" y="197692"/>
                  <a:pt x="1958293" y="208323"/>
                </a:cubicBezTo>
                <a:cubicBezTo>
                  <a:pt x="2037758" y="218605"/>
                  <a:pt x="2117020" y="232150"/>
                  <a:pt x="2194825" y="251463"/>
                </a:cubicBezTo>
                <a:cubicBezTo>
                  <a:pt x="2219316" y="257532"/>
                  <a:pt x="2243645" y="264126"/>
                  <a:pt x="2267691" y="271579"/>
                </a:cubicBezTo>
                <a:cubicBezTo>
                  <a:pt x="2287567" y="277720"/>
                  <a:pt x="2307201" y="284444"/>
                  <a:pt x="2326672" y="291819"/>
                </a:cubicBezTo>
                <a:cubicBezTo>
                  <a:pt x="2342339" y="297762"/>
                  <a:pt x="2357883" y="304211"/>
                  <a:pt x="2373064" y="311299"/>
                </a:cubicBezTo>
                <a:cubicBezTo>
                  <a:pt x="2383508" y="316157"/>
                  <a:pt x="2393750" y="321322"/>
                  <a:pt x="2403829" y="326860"/>
                </a:cubicBezTo>
                <a:cubicBezTo>
                  <a:pt x="2411562" y="331114"/>
                  <a:pt x="2419131" y="335640"/>
                  <a:pt x="2426580" y="340397"/>
                </a:cubicBezTo>
                <a:cubicBezTo>
                  <a:pt x="2464309" y="364463"/>
                  <a:pt x="2506288" y="400750"/>
                  <a:pt x="2506935" y="449316"/>
                </a:cubicBezTo>
                <a:cubicBezTo>
                  <a:pt x="2507016" y="455797"/>
                  <a:pt x="2506328" y="462326"/>
                  <a:pt x="2505033" y="468670"/>
                </a:cubicBezTo>
                <a:cubicBezTo>
                  <a:pt x="2500216" y="491922"/>
                  <a:pt x="2487100" y="512721"/>
                  <a:pt x="2472121" y="530784"/>
                </a:cubicBezTo>
                <a:cubicBezTo>
                  <a:pt x="2447225" y="560846"/>
                  <a:pt x="2415650" y="585155"/>
                  <a:pt x="2383184" y="606561"/>
                </a:cubicBezTo>
                <a:cubicBezTo>
                  <a:pt x="2331894" y="640416"/>
                  <a:pt x="2276232" y="667668"/>
                  <a:pt x="2219640" y="691442"/>
                </a:cubicBezTo>
                <a:cubicBezTo>
                  <a:pt x="2147381" y="721795"/>
                  <a:pt x="2072855" y="746723"/>
                  <a:pt x="1997479" y="768105"/>
                </a:cubicBezTo>
                <a:cubicBezTo>
                  <a:pt x="1913683" y="791880"/>
                  <a:pt x="1828591" y="810838"/>
                  <a:pt x="1743095" y="827435"/>
                </a:cubicBezTo>
                <a:cubicBezTo>
                  <a:pt x="1706783" y="834487"/>
                  <a:pt x="1670552" y="841372"/>
                  <a:pt x="1634038" y="847424"/>
                </a:cubicBezTo>
                <a:cubicBezTo>
                  <a:pt x="1543360" y="862455"/>
                  <a:pt x="1451953" y="874053"/>
                  <a:pt x="1360304" y="881323"/>
                </a:cubicBezTo>
                <a:cubicBezTo>
                  <a:pt x="1193318" y="894573"/>
                  <a:pt x="1025402" y="893375"/>
                  <a:pt x="858458" y="880441"/>
                </a:cubicBezTo>
                <a:cubicBezTo>
                  <a:pt x="762315" y="872992"/>
                  <a:pt x="666455" y="861160"/>
                  <a:pt x="571527" y="844133"/>
                </a:cubicBezTo>
                <a:cubicBezTo>
                  <a:pt x="490281" y="829560"/>
                  <a:pt x="409318" y="811348"/>
                  <a:pt x="330785" y="785690"/>
                </a:cubicBezTo>
                <a:cubicBezTo>
                  <a:pt x="289615" y="772230"/>
                  <a:pt x="249093" y="756653"/>
                  <a:pt x="210393" y="737113"/>
                </a:cubicBezTo>
                <a:cubicBezTo>
                  <a:pt x="178535" y="721038"/>
                  <a:pt x="146231" y="701923"/>
                  <a:pt x="121699" y="675630"/>
                </a:cubicBezTo>
                <a:cubicBezTo>
                  <a:pt x="110445" y="663579"/>
                  <a:pt x="100244" y="649147"/>
                  <a:pt x="97167" y="632619"/>
                </a:cubicBezTo>
                <a:cubicBezTo>
                  <a:pt x="93807" y="614645"/>
                  <a:pt x="97167" y="593850"/>
                  <a:pt x="102835" y="576702"/>
                </a:cubicBezTo>
                <a:cubicBezTo>
                  <a:pt x="107935" y="561335"/>
                  <a:pt x="115505" y="546839"/>
                  <a:pt x="124330" y="533314"/>
                </a:cubicBezTo>
                <a:cubicBezTo>
                  <a:pt x="137527" y="513130"/>
                  <a:pt x="153639" y="494934"/>
                  <a:pt x="171046" y="478284"/>
                </a:cubicBezTo>
                <a:cubicBezTo>
                  <a:pt x="214361" y="436787"/>
                  <a:pt x="265650" y="403746"/>
                  <a:pt x="318033" y="374931"/>
                </a:cubicBezTo>
                <a:cubicBezTo>
                  <a:pt x="389280" y="335737"/>
                  <a:pt x="464494" y="303915"/>
                  <a:pt x="541045" y="276639"/>
                </a:cubicBezTo>
                <a:cubicBezTo>
                  <a:pt x="625529" y="246525"/>
                  <a:pt x="712037" y="221880"/>
                  <a:pt x="799638" y="202631"/>
                </a:cubicBezTo>
                <a:cubicBezTo>
                  <a:pt x="840525" y="193644"/>
                  <a:pt x="881653" y="185851"/>
                  <a:pt x="922863" y="178342"/>
                </a:cubicBezTo>
                <a:cubicBezTo>
                  <a:pt x="992815" y="165595"/>
                  <a:pt x="1063131" y="155130"/>
                  <a:pt x="1133730" y="146589"/>
                </a:cubicBezTo>
                <a:cubicBezTo>
                  <a:pt x="1276346" y="129336"/>
                  <a:pt x="1419811" y="120405"/>
                  <a:pt x="1563439" y="120025"/>
                </a:cubicBezTo>
                <a:cubicBezTo>
                  <a:pt x="1683587" y="119709"/>
                  <a:pt x="1803897" y="125802"/>
                  <a:pt x="1923236" y="139634"/>
                </a:cubicBezTo>
                <a:cubicBezTo>
                  <a:pt x="1970073" y="145059"/>
                  <a:pt x="2016667" y="151904"/>
                  <a:pt x="2063140" y="159620"/>
                </a:cubicBezTo>
                <a:cubicBezTo>
                  <a:pt x="2097022" y="165093"/>
                  <a:pt x="2128922" y="142144"/>
                  <a:pt x="2134387" y="108261"/>
                </a:cubicBezTo>
                <a:cubicBezTo>
                  <a:pt x="2139851" y="74374"/>
                  <a:pt x="2116777" y="42382"/>
                  <a:pt x="2082894" y="36913"/>
                </a:cubicBezTo>
                <a:cubicBezTo>
                  <a:pt x="2034316" y="29290"/>
                  <a:pt x="1985658" y="22534"/>
                  <a:pt x="1936757" y="17304"/>
                </a:cubicBezTo>
                <a:cubicBezTo>
                  <a:pt x="1844864" y="7475"/>
                  <a:pt x="1752567" y="2059"/>
                  <a:pt x="1660108" y="48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Google Shape;249;p23"/>
          <p:cNvSpPr/>
          <p:nvPr/>
        </p:nvSpPr>
        <p:spPr>
          <a:xfrm rot="283679">
            <a:off x="4723167" y="2024306"/>
            <a:ext cx="2560483" cy="856919"/>
          </a:xfrm>
          <a:custGeom>
            <a:avLst/>
            <a:gdLst/>
            <a:ahLst/>
            <a:cxnLst/>
            <a:rect l="l" t="t" r="r" b="b"/>
            <a:pathLst>
              <a:path w="2558166" h="967753" extrusionOk="0">
                <a:moveTo>
                  <a:pt x="1660108" y="480"/>
                </a:moveTo>
                <a:cubicBezTo>
                  <a:pt x="1567649" y="-1099"/>
                  <a:pt x="1475149" y="1241"/>
                  <a:pt x="1382933" y="7183"/>
                </a:cubicBezTo>
                <a:cubicBezTo>
                  <a:pt x="1246997" y="15948"/>
                  <a:pt x="1111425" y="32011"/>
                  <a:pt x="977513" y="56898"/>
                </a:cubicBezTo>
                <a:cubicBezTo>
                  <a:pt x="864530" y="77888"/>
                  <a:pt x="752802" y="105452"/>
                  <a:pt x="642773" y="138493"/>
                </a:cubicBezTo>
                <a:cubicBezTo>
                  <a:pt x="563795" y="162214"/>
                  <a:pt x="485666" y="188438"/>
                  <a:pt x="409602" y="220467"/>
                </a:cubicBezTo>
                <a:cubicBezTo>
                  <a:pt x="326737" y="255378"/>
                  <a:pt x="245571" y="296499"/>
                  <a:pt x="172665" y="349505"/>
                </a:cubicBezTo>
                <a:cubicBezTo>
                  <a:pt x="124857" y="384274"/>
                  <a:pt x="79963" y="424934"/>
                  <a:pt x="46809" y="474236"/>
                </a:cubicBezTo>
                <a:cubicBezTo>
                  <a:pt x="18229" y="516737"/>
                  <a:pt x="-554" y="566359"/>
                  <a:pt x="12" y="618070"/>
                </a:cubicBezTo>
                <a:cubicBezTo>
                  <a:pt x="215" y="638857"/>
                  <a:pt x="3696" y="659231"/>
                  <a:pt x="11509" y="678541"/>
                </a:cubicBezTo>
                <a:cubicBezTo>
                  <a:pt x="20981" y="701911"/>
                  <a:pt x="35838" y="722690"/>
                  <a:pt x="53245" y="740781"/>
                </a:cubicBezTo>
                <a:cubicBezTo>
                  <a:pt x="75591" y="763968"/>
                  <a:pt x="102066" y="782885"/>
                  <a:pt x="129795" y="799098"/>
                </a:cubicBezTo>
                <a:cubicBezTo>
                  <a:pt x="176430" y="826374"/>
                  <a:pt x="227112" y="846619"/>
                  <a:pt x="278321" y="863487"/>
                </a:cubicBezTo>
                <a:cubicBezTo>
                  <a:pt x="359000" y="890075"/>
                  <a:pt x="442351" y="908523"/>
                  <a:pt x="525985" y="922946"/>
                </a:cubicBezTo>
                <a:cubicBezTo>
                  <a:pt x="631317" y="941102"/>
                  <a:pt x="737581" y="952417"/>
                  <a:pt x="844168" y="959630"/>
                </a:cubicBezTo>
                <a:cubicBezTo>
                  <a:pt x="1061795" y="974366"/>
                  <a:pt x="1280799" y="969273"/>
                  <a:pt x="1497293" y="942555"/>
                </a:cubicBezTo>
                <a:cubicBezTo>
                  <a:pt x="1556962" y="935188"/>
                  <a:pt x="1616469" y="926302"/>
                  <a:pt x="1675653" y="915733"/>
                </a:cubicBezTo>
                <a:cubicBezTo>
                  <a:pt x="1704718" y="910551"/>
                  <a:pt x="1733743" y="905155"/>
                  <a:pt x="1762566" y="898908"/>
                </a:cubicBezTo>
                <a:cubicBezTo>
                  <a:pt x="1852637" y="879405"/>
                  <a:pt x="1941453" y="855561"/>
                  <a:pt x="2029256" y="827560"/>
                </a:cubicBezTo>
                <a:cubicBezTo>
                  <a:pt x="2106819" y="802814"/>
                  <a:pt x="2183490" y="774247"/>
                  <a:pt x="2257450" y="740149"/>
                </a:cubicBezTo>
                <a:cubicBezTo>
                  <a:pt x="2315540" y="713375"/>
                  <a:pt x="2372497" y="683196"/>
                  <a:pt x="2424556" y="645901"/>
                </a:cubicBezTo>
                <a:cubicBezTo>
                  <a:pt x="2459856" y="620632"/>
                  <a:pt x="2493617" y="591640"/>
                  <a:pt x="2519566" y="556591"/>
                </a:cubicBezTo>
                <a:cubicBezTo>
                  <a:pt x="2535879" y="534553"/>
                  <a:pt x="2549036" y="509782"/>
                  <a:pt x="2554865" y="482838"/>
                </a:cubicBezTo>
                <a:cubicBezTo>
                  <a:pt x="2557658" y="470038"/>
                  <a:pt x="2558711" y="456825"/>
                  <a:pt x="2557901" y="443749"/>
                </a:cubicBezTo>
                <a:cubicBezTo>
                  <a:pt x="2553165" y="368325"/>
                  <a:pt x="2488233" y="317322"/>
                  <a:pt x="2426459" y="284735"/>
                </a:cubicBezTo>
                <a:cubicBezTo>
                  <a:pt x="2417270" y="279877"/>
                  <a:pt x="2407959" y="275275"/>
                  <a:pt x="2398527" y="270943"/>
                </a:cubicBezTo>
                <a:cubicBezTo>
                  <a:pt x="2386544" y="265458"/>
                  <a:pt x="2374359" y="260430"/>
                  <a:pt x="2362094" y="255637"/>
                </a:cubicBezTo>
                <a:cubicBezTo>
                  <a:pt x="2344605" y="248812"/>
                  <a:pt x="2326956" y="242626"/>
                  <a:pt x="2309063" y="236915"/>
                </a:cubicBezTo>
                <a:cubicBezTo>
                  <a:pt x="2285017" y="229223"/>
                  <a:pt x="2260566" y="222349"/>
                  <a:pt x="2236075" y="216168"/>
                </a:cubicBezTo>
                <a:cubicBezTo>
                  <a:pt x="2158432" y="196583"/>
                  <a:pt x="2079292" y="183184"/>
                  <a:pt x="1999907" y="173031"/>
                </a:cubicBezTo>
                <a:cubicBezTo>
                  <a:pt x="1911051" y="161664"/>
                  <a:pt x="1821709" y="154491"/>
                  <a:pt x="1732205" y="150386"/>
                </a:cubicBezTo>
                <a:cubicBezTo>
                  <a:pt x="1517128" y="140525"/>
                  <a:pt x="1300027" y="146738"/>
                  <a:pt x="1086286" y="173663"/>
                </a:cubicBezTo>
                <a:cubicBezTo>
                  <a:pt x="1078757" y="174557"/>
                  <a:pt x="1073373" y="181431"/>
                  <a:pt x="1074263" y="188969"/>
                </a:cubicBezTo>
                <a:cubicBezTo>
                  <a:pt x="1075154" y="196506"/>
                  <a:pt x="1082036" y="201882"/>
                  <a:pt x="1089565" y="200987"/>
                </a:cubicBezTo>
                <a:cubicBezTo>
                  <a:pt x="1295494" y="178030"/>
                  <a:pt x="1503891" y="174484"/>
                  <a:pt x="1710710" y="185932"/>
                </a:cubicBezTo>
                <a:cubicBezTo>
                  <a:pt x="1793494" y="190515"/>
                  <a:pt x="1876075" y="197692"/>
                  <a:pt x="1958293" y="208323"/>
                </a:cubicBezTo>
                <a:cubicBezTo>
                  <a:pt x="2037758" y="218605"/>
                  <a:pt x="2117020" y="232150"/>
                  <a:pt x="2194825" y="251463"/>
                </a:cubicBezTo>
                <a:cubicBezTo>
                  <a:pt x="2219316" y="257532"/>
                  <a:pt x="2243645" y="264126"/>
                  <a:pt x="2267691" y="271579"/>
                </a:cubicBezTo>
                <a:cubicBezTo>
                  <a:pt x="2287567" y="277720"/>
                  <a:pt x="2307201" y="284444"/>
                  <a:pt x="2326672" y="291819"/>
                </a:cubicBezTo>
                <a:cubicBezTo>
                  <a:pt x="2342339" y="297762"/>
                  <a:pt x="2357883" y="304211"/>
                  <a:pt x="2373064" y="311299"/>
                </a:cubicBezTo>
                <a:cubicBezTo>
                  <a:pt x="2383508" y="316157"/>
                  <a:pt x="2393750" y="321322"/>
                  <a:pt x="2403829" y="326860"/>
                </a:cubicBezTo>
                <a:cubicBezTo>
                  <a:pt x="2411562" y="331114"/>
                  <a:pt x="2419131" y="335640"/>
                  <a:pt x="2426580" y="340397"/>
                </a:cubicBezTo>
                <a:cubicBezTo>
                  <a:pt x="2464309" y="364463"/>
                  <a:pt x="2506288" y="400750"/>
                  <a:pt x="2506935" y="449316"/>
                </a:cubicBezTo>
                <a:cubicBezTo>
                  <a:pt x="2507016" y="455797"/>
                  <a:pt x="2506328" y="462326"/>
                  <a:pt x="2505033" y="468670"/>
                </a:cubicBezTo>
                <a:cubicBezTo>
                  <a:pt x="2500216" y="491922"/>
                  <a:pt x="2487100" y="512721"/>
                  <a:pt x="2472121" y="530784"/>
                </a:cubicBezTo>
                <a:cubicBezTo>
                  <a:pt x="2447225" y="560846"/>
                  <a:pt x="2415650" y="585155"/>
                  <a:pt x="2383184" y="606561"/>
                </a:cubicBezTo>
                <a:cubicBezTo>
                  <a:pt x="2331894" y="640416"/>
                  <a:pt x="2276232" y="667668"/>
                  <a:pt x="2219640" y="691442"/>
                </a:cubicBezTo>
                <a:cubicBezTo>
                  <a:pt x="2147381" y="721795"/>
                  <a:pt x="2072855" y="746723"/>
                  <a:pt x="1997479" y="768105"/>
                </a:cubicBezTo>
                <a:cubicBezTo>
                  <a:pt x="1913683" y="791880"/>
                  <a:pt x="1828591" y="810838"/>
                  <a:pt x="1743095" y="827435"/>
                </a:cubicBezTo>
                <a:cubicBezTo>
                  <a:pt x="1706783" y="834487"/>
                  <a:pt x="1670552" y="841372"/>
                  <a:pt x="1634038" y="847424"/>
                </a:cubicBezTo>
                <a:cubicBezTo>
                  <a:pt x="1543360" y="862455"/>
                  <a:pt x="1451953" y="874053"/>
                  <a:pt x="1360304" y="881323"/>
                </a:cubicBezTo>
                <a:cubicBezTo>
                  <a:pt x="1193318" y="894573"/>
                  <a:pt x="1025402" y="893375"/>
                  <a:pt x="858458" y="880441"/>
                </a:cubicBezTo>
                <a:cubicBezTo>
                  <a:pt x="762315" y="872992"/>
                  <a:pt x="666455" y="861160"/>
                  <a:pt x="571527" y="844133"/>
                </a:cubicBezTo>
                <a:cubicBezTo>
                  <a:pt x="490281" y="829560"/>
                  <a:pt x="409318" y="811348"/>
                  <a:pt x="330785" y="785690"/>
                </a:cubicBezTo>
                <a:cubicBezTo>
                  <a:pt x="289615" y="772230"/>
                  <a:pt x="249093" y="756653"/>
                  <a:pt x="210393" y="737113"/>
                </a:cubicBezTo>
                <a:cubicBezTo>
                  <a:pt x="178535" y="721038"/>
                  <a:pt x="146231" y="701923"/>
                  <a:pt x="121699" y="675630"/>
                </a:cubicBezTo>
                <a:cubicBezTo>
                  <a:pt x="110445" y="663579"/>
                  <a:pt x="100244" y="649147"/>
                  <a:pt x="97167" y="632619"/>
                </a:cubicBezTo>
                <a:cubicBezTo>
                  <a:pt x="93807" y="614645"/>
                  <a:pt x="97167" y="593850"/>
                  <a:pt x="102835" y="576702"/>
                </a:cubicBezTo>
                <a:cubicBezTo>
                  <a:pt x="107935" y="561335"/>
                  <a:pt x="115505" y="546839"/>
                  <a:pt x="124330" y="533314"/>
                </a:cubicBezTo>
                <a:cubicBezTo>
                  <a:pt x="137527" y="513130"/>
                  <a:pt x="153639" y="494934"/>
                  <a:pt x="171046" y="478284"/>
                </a:cubicBezTo>
                <a:cubicBezTo>
                  <a:pt x="214361" y="436787"/>
                  <a:pt x="265650" y="403746"/>
                  <a:pt x="318033" y="374931"/>
                </a:cubicBezTo>
                <a:cubicBezTo>
                  <a:pt x="389280" y="335737"/>
                  <a:pt x="464494" y="303915"/>
                  <a:pt x="541045" y="276639"/>
                </a:cubicBezTo>
                <a:cubicBezTo>
                  <a:pt x="625529" y="246525"/>
                  <a:pt x="712037" y="221880"/>
                  <a:pt x="799638" y="202631"/>
                </a:cubicBezTo>
                <a:cubicBezTo>
                  <a:pt x="840525" y="193644"/>
                  <a:pt x="881653" y="185851"/>
                  <a:pt x="922863" y="178342"/>
                </a:cubicBezTo>
                <a:cubicBezTo>
                  <a:pt x="992815" y="165595"/>
                  <a:pt x="1063131" y="155130"/>
                  <a:pt x="1133730" y="146589"/>
                </a:cubicBezTo>
                <a:cubicBezTo>
                  <a:pt x="1276346" y="129336"/>
                  <a:pt x="1419811" y="120405"/>
                  <a:pt x="1563439" y="120025"/>
                </a:cubicBezTo>
                <a:cubicBezTo>
                  <a:pt x="1683587" y="119709"/>
                  <a:pt x="1803897" y="125802"/>
                  <a:pt x="1923236" y="139634"/>
                </a:cubicBezTo>
                <a:cubicBezTo>
                  <a:pt x="1970073" y="145059"/>
                  <a:pt x="2016667" y="151904"/>
                  <a:pt x="2063140" y="159620"/>
                </a:cubicBezTo>
                <a:cubicBezTo>
                  <a:pt x="2097022" y="165093"/>
                  <a:pt x="2128922" y="142144"/>
                  <a:pt x="2134387" y="108261"/>
                </a:cubicBezTo>
                <a:cubicBezTo>
                  <a:pt x="2139851" y="74374"/>
                  <a:pt x="2116777" y="42382"/>
                  <a:pt x="2082894" y="36913"/>
                </a:cubicBezTo>
                <a:cubicBezTo>
                  <a:pt x="2034316" y="29290"/>
                  <a:pt x="1985658" y="22534"/>
                  <a:pt x="1936757" y="17304"/>
                </a:cubicBezTo>
                <a:cubicBezTo>
                  <a:pt x="1844864" y="7475"/>
                  <a:pt x="1752567" y="2059"/>
                  <a:pt x="1660108" y="48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Google Shape;250;p23"/>
          <p:cNvSpPr/>
          <p:nvPr/>
        </p:nvSpPr>
        <p:spPr>
          <a:xfrm rot="283679">
            <a:off x="7718848" y="2024306"/>
            <a:ext cx="2560483" cy="856919"/>
          </a:xfrm>
          <a:custGeom>
            <a:avLst/>
            <a:gdLst/>
            <a:ahLst/>
            <a:cxnLst/>
            <a:rect l="l" t="t" r="r" b="b"/>
            <a:pathLst>
              <a:path w="2558166" h="967753" extrusionOk="0">
                <a:moveTo>
                  <a:pt x="1660108" y="480"/>
                </a:moveTo>
                <a:cubicBezTo>
                  <a:pt x="1567649" y="-1099"/>
                  <a:pt x="1475149" y="1241"/>
                  <a:pt x="1382933" y="7183"/>
                </a:cubicBezTo>
                <a:cubicBezTo>
                  <a:pt x="1246997" y="15948"/>
                  <a:pt x="1111425" y="32011"/>
                  <a:pt x="977513" y="56898"/>
                </a:cubicBezTo>
                <a:cubicBezTo>
                  <a:pt x="864530" y="77888"/>
                  <a:pt x="752802" y="105452"/>
                  <a:pt x="642773" y="138493"/>
                </a:cubicBezTo>
                <a:cubicBezTo>
                  <a:pt x="563795" y="162214"/>
                  <a:pt x="485666" y="188438"/>
                  <a:pt x="409602" y="220467"/>
                </a:cubicBezTo>
                <a:cubicBezTo>
                  <a:pt x="326737" y="255378"/>
                  <a:pt x="245571" y="296499"/>
                  <a:pt x="172665" y="349505"/>
                </a:cubicBezTo>
                <a:cubicBezTo>
                  <a:pt x="124857" y="384274"/>
                  <a:pt x="79963" y="424934"/>
                  <a:pt x="46809" y="474236"/>
                </a:cubicBezTo>
                <a:cubicBezTo>
                  <a:pt x="18229" y="516737"/>
                  <a:pt x="-554" y="566359"/>
                  <a:pt x="12" y="618070"/>
                </a:cubicBezTo>
                <a:cubicBezTo>
                  <a:pt x="215" y="638857"/>
                  <a:pt x="3696" y="659231"/>
                  <a:pt x="11509" y="678541"/>
                </a:cubicBezTo>
                <a:cubicBezTo>
                  <a:pt x="20981" y="701911"/>
                  <a:pt x="35838" y="722690"/>
                  <a:pt x="53245" y="740781"/>
                </a:cubicBezTo>
                <a:cubicBezTo>
                  <a:pt x="75591" y="763968"/>
                  <a:pt x="102066" y="782885"/>
                  <a:pt x="129795" y="799098"/>
                </a:cubicBezTo>
                <a:cubicBezTo>
                  <a:pt x="176430" y="826374"/>
                  <a:pt x="227112" y="846619"/>
                  <a:pt x="278321" y="863487"/>
                </a:cubicBezTo>
                <a:cubicBezTo>
                  <a:pt x="359000" y="890075"/>
                  <a:pt x="442351" y="908523"/>
                  <a:pt x="525985" y="922946"/>
                </a:cubicBezTo>
                <a:cubicBezTo>
                  <a:pt x="631317" y="941102"/>
                  <a:pt x="737581" y="952417"/>
                  <a:pt x="844168" y="959630"/>
                </a:cubicBezTo>
                <a:cubicBezTo>
                  <a:pt x="1061795" y="974366"/>
                  <a:pt x="1280799" y="969273"/>
                  <a:pt x="1497293" y="942555"/>
                </a:cubicBezTo>
                <a:cubicBezTo>
                  <a:pt x="1556962" y="935188"/>
                  <a:pt x="1616469" y="926302"/>
                  <a:pt x="1675653" y="915733"/>
                </a:cubicBezTo>
                <a:cubicBezTo>
                  <a:pt x="1704718" y="910551"/>
                  <a:pt x="1733743" y="905155"/>
                  <a:pt x="1762566" y="898908"/>
                </a:cubicBezTo>
                <a:cubicBezTo>
                  <a:pt x="1852637" y="879405"/>
                  <a:pt x="1941453" y="855561"/>
                  <a:pt x="2029256" y="827560"/>
                </a:cubicBezTo>
                <a:cubicBezTo>
                  <a:pt x="2106819" y="802814"/>
                  <a:pt x="2183490" y="774247"/>
                  <a:pt x="2257450" y="740149"/>
                </a:cubicBezTo>
                <a:cubicBezTo>
                  <a:pt x="2315540" y="713375"/>
                  <a:pt x="2372497" y="683196"/>
                  <a:pt x="2424556" y="645901"/>
                </a:cubicBezTo>
                <a:cubicBezTo>
                  <a:pt x="2459856" y="620632"/>
                  <a:pt x="2493617" y="591640"/>
                  <a:pt x="2519566" y="556591"/>
                </a:cubicBezTo>
                <a:cubicBezTo>
                  <a:pt x="2535879" y="534553"/>
                  <a:pt x="2549036" y="509782"/>
                  <a:pt x="2554865" y="482838"/>
                </a:cubicBezTo>
                <a:cubicBezTo>
                  <a:pt x="2557658" y="470038"/>
                  <a:pt x="2558711" y="456825"/>
                  <a:pt x="2557901" y="443749"/>
                </a:cubicBezTo>
                <a:cubicBezTo>
                  <a:pt x="2553165" y="368325"/>
                  <a:pt x="2488233" y="317322"/>
                  <a:pt x="2426459" y="284735"/>
                </a:cubicBezTo>
                <a:cubicBezTo>
                  <a:pt x="2417270" y="279877"/>
                  <a:pt x="2407959" y="275275"/>
                  <a:pt x="2398527" y="270943"/>
                </a:cubicBezTo>
                <a:cubicBezTo>
                  <a:pt x="2386544" y="265458"/>
                  <a:pt x="2374359" y="260430"/>
                  <a:pt x="2362094" y="255637"/>
                </a:cubicBezTo>
                <a:cubicBezTo>
                  <a:pt x="2344605" y="248812"/>
                  <a:pt x="2326956" y="242626"/>
                  <a:pt x="2309063" y="236915"/>
                </a:cubicBezTo>
                <a:cubicBezTo>
                  <a:pt x="2285017" y="229223"/>
                  <a:pt x="2260566" y="222349"/>
                  <a:pt x="2236075" y="216168"/>
                </a:cubicBezTo>
                <a:cubicBezTo>
                  <a:pt x="2158432" y="196583"/>
                  <a:pt x="2079292" y="183184"/>
                  <a:pt x="1999907" y="173031"/>
                </a:cubicBezTo>
                <a:cubicBezTo>
                  <a:pt x="1911051" y="161664"/>
                  <a:pt x="1821709" y="154491"/>
                  <a:pt x="1732205" y="150386"/>
                </a:cubicBezTo>
                <a:cubicBezTo>
                  <a:pt x="1517128" y="140525"/>
                  <a:pt x="1300027" y="146738"/>
                  <a:pt x="1086286" y="173663"/>
                </a:cubicBezTo>
                <a:cubicBezTo>
                  <a:pt x="1078757" y="174557"/>
                  <a:pt x="1073373" y="181431"/>
                  <a:pt x="1074263" y="188969"/>
                </a:cubicBezTo>
                <a:cubicBezTo>
                  <a:pt x="1075154" y="196506"/>
                  <a:pt x="1082036" y="201882"/>
                  <a:pt x="1089565" y="200987"/>
                </a:cubicBezTo>
                <a:cubicBezTo>
                  <a:pt x="1295494" y="178030"/>
                  <a:pt x="1503891" y="174484"/>
                  <a:pt x="1710710" y="185932"/>
                </a:cubicBezTo>
                <a:cubicBezTo>
                  <a:pt x="1793494" y="190515"/>
                  <a:pt x="1876075" y="197692"/>
                  <a:pt x="1958293" y="208323"/>
                </a:cubicBezTo>
                <a:cubicBezTo>
                  <a:pt x="2037758" y="218605"/>
                  <a:pt x="2117020" y="232150"/>
                  <a:pt x="2194825" y="251463"/>
                </a:cubicBezTo>
                <a:cubicBezTo>
                  <a:pt x="2219316" y="257532"/>
                  <a:pt x="2243645" y="264126"/>
                  <a:pt x="2267691" y="271579"/>
                </a:cubicBezTo>
                <a:cubicBezTo>
                  <a:pt x="2287567" y="277720"/>
                  <a:pt x="2307201" y="284444"/>
                  <a:pt x="2326672" y="291819"/>
                </a:cubicBezTo>
                <a:cubicBezTo>
                  <a:pt x="2342339" y="297762"/>
                  <a:pt x="2357883" y="304211"/>
                  <a:pt x="2373064" y="311299"/>
                </a:cubicBezTo>
                <a:cubicBezTo>
                  <a:pt x="2383508" y="316157"/>
                  <a:pt x="2393750" y="321322"/>
                  <a:pt x="2403829" y="326860"/>
                </a:cubicBezTo>
                <a:cubicBezTo>
                  <a:pt x="2411562" y="331114"/>
                  <a:pt x="2419131" y="335640"/>
                  <a:pt x="2426580" y="340397"/>
                </a:cubicBezTo>
                <a:cubicBezTo>
                  <a:pt x="2464309" y="364463"/>
                  <a:pt x="2506288" y="400750"/>
                  <a:pt x="2506935" y="449316"/>
                </a:cubicBezTo>
                <a:cubicBezTo>
                  <a:pt x="2507016" y="455797"/>
                  <a:pt x="2506328" y="462326"/>
                  <a:pt x="2505033" y="468670"/>
                </a:cubicBezTo>
                <a:cubicBezTo>
                  <a:pt x="2500216" y="491922"/>
                  <a:pt x="2487100" y="512721"/>
                  <a:pt x="2472121" y="530784"/>
                </a:cubicBezTo>
                <a:cubicBezTo>
                  <a:pt x="2447225" y="560846"/>
                  <a:pt x="2415650" y="585155"/>
                  <a:pt x="2383184" y="606561"/>
                </a:cubicBezTo>
                <a:cubicBezTo>
                  <a:pt x="2331894" y="640416"/>
                  <a:pt x="2276232" y="667668"/>
                  <a:pt x="2219640" y="691442"/>
                </a:cubicBezTo>
                <a:cubicBezTo>
                  <a:pt x="2147381" y="721795"/>
                  <a:pt x="2072855" y="746723"/>
                  <a:pt x="1997479" y="768105"/>
                </a:cubicBezTo>
                <a:cubicBezTo>
                  <a:pt x="1913683" y="791880"/>
                  <a:pt x="1828591" y="810838"/>
                  <a:pt x="1743095" y="827435"/>
                </a:cubicBezTo>
                <a:cubicBezTo>
                  <a:pt x="1706783" y="834487"/>
                  <a:pt x="1670552" y="841372"/>
                  <a:pt x="1634038" y="847424"/>
                </a:cubicBezTo>
                <a:cubicBezTo>
                  <a:pt x="1543360" y="862455"/>
                  <a:pt x="1451953" y="874053"/>
                  <a:pt x="1360304" y="881323"/>
                </a:cubicBezTo>
                <a:cubicBezTo>
                  <a:pt x="1193318" y="894573"/>
                  <a:pt x="1025402" y="893375"/>
                  <a:pt x="858458" y="880441"/>
                </a:cubicBezTo>
                <a:cubicBezTo>
                  <a:pt x="762315" y="872992"/>
                  <a:pt x="666455" y="861160"/>
                  <a:pt x="571527" y="844133"/>
                </a:cubicBezTo>
                <a:cubicBezTo>
                  <a:pt x="490281" y="829560"/>
                  <a:pt x="409318" y="811348"/>
                  <a:pt x="330785" y="785690"/>
                </a:cubicBezTo>
                <a:cubicBezTo>
                  <a:pt x="289615" y="772230"/>
                  <a:pt x="249093" y="756653"/>
                  <a:pt x="210393" y="737113"/>
                </a:cubicBezTo>
                <a:cubicBezTo>
                  <a:pt x="178535" y="721038"/>
                  <a:pt x="146231" y="701923"/>
                  <a:pt x="121699" y="675630"/>
                </a:cubicBezTo>
                <a:cubicBezTo>
                  <a:pt x="110445" y="663579"/>
                  <a:pt x="100244" y="649147"/>
                  <a:pt x="97167" y="632619"/>
                </a:cubicBezTo>
                <a:cubicBezTo>
                  <a:pt x="93807" y="614645"/>
                  <a:pt x="97167" y="593850"/>
                  <a:pt x="102835" y="576702"/>
                </a:cubicBezTo>
                <a:cubicBezTo>
                  <a:pt x="107935" y="561335"/>
                  <a:pt x="115505" y="546839"/>
                  <a:pt x="124330" y="533314"/>
                </a:cubicBezTo>
                <a:cubicBezTo>
                  <a:pt x="137527" y="513130"/>
                  <a:pt x="153639" y="494934"/>
                  <a:pt x="171046" y="478284"/>
                </a:cubicBezTo>
                <a:cubicBezTo>
                  <a:pt x="214361" y="436787"/>
                  <a:pt x="265650" y="403746"/>
                  <a:pt x="318033" y="374931"/>
                </a:cubicBezTo>
                <a:cubicBezTo>
                  <a:pt x="389280" y="335737"/>
                  <a:pt x="464494" y="303915"/>
                  <a:pt x="541045" y="276639"/>
                </a:cubicBezTo>
                <a:cubicBezTo>
                  <a:pt x="625529" y="246525"/>
                  <a:pt x="712037" y="221880"/>
                  <a:pt x="799638" y="202631"/>
                </a:cubicBezTo>
                <a:cubicBezTo>
                  <a:pt x="840525" y="193644"/>
                  <a:pt x="881653" y="185851"/>
                  <a:pt x="922863" y="178342"/>
                </a:cubicBezTo>
                <a:cubicBezTo>
                  <a:pt x="992815" y="165595"/>
                  <a:pt x="1063131" y="155130"/>
                  <a:pt x="1133730" y="146589"/>
                </a:cubicBezTo>
                <a:cubicBezTo>
                  <a:pt x="1276346" y="129336"/>
                  <a:pt x="1419811" y="120405"/>
                  <a:pt x="1563439" y="120025"/>
                </a:cubicBezTo>
                <a:cubicBezTo>
                  <a:pt x="1683587" y="119709"/>
                  <a:pt x="1803897" y="125802"/>
                  <a:pt x="1923236" y="139634"/>
                </a:cubicBezTo>
                <a:cubicBezTo>
                  <a:pt x="1970073" y="145059"/>
                  <a:pt x="2016667" y="151904"/>
                  <a:pt x="2063140" y="159620"/>
                </a:cubicBezTo>
                <a:cubicBezTo>
                  <a:pt x="2097022" y="165093"/>
                  <a:pt x="2128922" y="142144"/>
                  <a:pt x="2134387" y="108261"/>
                </a:cubicBezTo>
                <a:cubicBezTo>
                  <a:pt x="2139851" y="74374"/>
                  <a:pt x="2116777" y="42382"/>
                  <a:pt x="2082894" y="36913"/>
                </a:cubicBezTo>
                <a:cubicBezTo>
                  <a:pt x="2034316" y="29290"/>
                  <a:pt x="1985658" y="22534"/>
                  <a:pt x="1936757" y="17304"/>
                </a:cubicBezTo>
                <a:cubicBezTo>
                  <a:pt x="1844864" y="7475"/>
                  <a:pt x="1752567" y="2059"/>
                  <a:pt x="1660108" y="48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Google Shape;251;p23"/>
          <p:cNvSpPr/>
          <p:nvPr/>
        </p:nvSpPr>
        <p:spPr>
          <a:xfrm rot="283679">
            <a:off x="1724397" y="3703983"/>
            <a:ext cx="2560483" cy="856919"/>
          </a:xfrm>
          <a:custGeom>
            <a:avLst/>
            <a:gdLst/>
            <a:ahLst/>
            <a:cxnLst/>
            <a:rect l="l" t="t" r="r" b="b"/>
            <a:pathLst>
              <a:path w="2558166" h="967753" extrusionOk="0">
                <a:moveTo>
                  <a:pt x="1660108" y="480"/>
                </a:moveTo>
                <a:cubicBezTo>
                  <a:pt x="1567649" y="-1099"/>
                  <a:pt x="1475149" y="1241"/>
                  <a:pt x="1382933" y="7183"/>
                </a:cubicBezTo>
                <a:cubicBezTo>
                  <a:pt x="1246997" y="15948"/>
                  <a:pt x="1111425" y="32011"/>
                  <a:pt x="977513" y="56898"/>
                </a:cubicBezTo>
                <a:cubicBezTo>
                  <a:pt x="864530" y="77888"/>
                  <a:pt x="752802" y="105452"/>
                  <a:pt x="642773" y="138493"/>
                </a:cubicBezTo>
                <a:cubicBezTo>
                  <a:pt x="563795" y="162214"/>
                  <a:pt x="485666" y="188438"/>
                  <a:pt x="409602" y="220467"/>
                </a:cubicBezTo>
                <a:cubicBezTo>
                  <a:pt x="326737" y="255378"/>
                  <a:pt x="245571" y="296499"/>
                  <a:pt x="172665" y="349505"/>
                </a:cubicBezTo>
                <a:cubicBezTo>
                  <a:pt x="124857" y="384274"/>
                  <a:pt x="79963" y="424934"/>
                  <a:pt x="46809" y="474236"/>
                </a:cubicBezTo>
                <a:cubicBezTo>
                  <a:pt x="18229" y="516737"/>
                  <a:pt x="-554" y="566359"/>
                  <a:pt x="12" y="618070"/>
                </a:cubicBezTo>
                <a:cubicBezTo>
                  <a:pt x="215" y="638857"/>
                  <a:pt x="3696" y="659231"/>
                  <a:pt x="11509" y="678541"/>
                </a:cubicBezTo>
                <a:cubicBezTo>
                  <a:pt x="20981" y="701911"/>
                  <a:pt x="35838" y="722690"/>
                  <a:pt x="53245" y="740781"/>
                </a:cubicBezTo>
                <a:cubicBezTo>
                  <a:pt x="75591" y="763968"/>
                  <a:pt x="102066" y="782885"/>
                  <a:pt x="129795" y="799098"/>
                </a:cubicBezTo>
                <a:cubicBezTo>
                  <a:pt x="176430" y="826374"/>
                  <a:pt x="227112" y="846619"/>
                  <a:pt x="278321" y="863487"/>
                </a:cubicBezTo>
                <a:cubicBezTo>
                  <a:pt x="359000" y="890075"/>
                  <a:pt x="442351" y="908523"/>
                  <a:pt x="525985" y="922946"/>
                </a:cubicBezTo>
                <a:cubicBezTo>
                  <a:pt x="631317" y="941102"/>
                  <a:pt x="737581" y="952417"/>
                  <a:pt x="844168" y="959630"/>
                </a:cubicBezTo>
                <a:cubicBezTo>
                  <a:pt x="1061795" y="974366"/>
                  <a:pt x="1280799" y="969273"/>
                  <a:pt x="1497293" y="942555"/>
                </a:cubicBezTo>
                <a:cubicBezTo>
                  <a:pt x="1556962" y="935188"/>
                  <a:pt x="1616469" y="926302"/>
                  <a:pt x="1675653" y="915733"/>
                </a:cubicBezTo>
                <a:cubicBezTo>
                  <a:pt x="1704718" y="910551"/>
                  <a:pt x="1733743" y="905155"/>
                  <a:pt x="1762566" y="898908"/>
                </a:cubicBezTo>
                <a:cubicBezTo>
                  <a:pt x="1852637" y="879405"/>
                  <a:pt x="1941453" y="855561"/>
                  <a:pt x="2029256" y="827560"/>
                </a:cubicBezTo>
                <a:cubicBezTo>
                  <a:pt x="2106819" y="802814"/>
                  <a:pt x="2183490" y="774247"/>
                  <a:pt x="2257450" y="740149"/>
                </a:cubicBezTo>
                <a:cubicBezTo>
                  <a:pt x="2315540" y="713375"/>
                  <a:pt x="2372497" y="683196"/>
                  <a:pt x="2424556" y="645901"/>
                </a:cubicBezTo>
                <a:cubicBezTo>
                  <a:pt x="2459856" y="620632"/>
                  <a:pt x="2493617" y="591640"/>
                  <a:pt x="2519566" y="556591"/>
                </a:cubicBezTo>
                <a:cubicBezTo>
                  <a:pt x="2535879" y="534553"/>
                  <a:pt x="2549036" y="509782"/>
                  <a:pt x="2554865" y="482838"/>
                </a:cubicBezTo>
                <a:cubicBezTo>
                  <a:pt x="2557658" y="470038"/>
                  <a:pt x="2558711" y="456825"/>
                  <a:pt x="2557901" y="443749"/>
                </a:cubicBezTo>
                <a:cubicBezTo>
                  <a:pt x="2553165" y="368325"/>
                  <a:pt x="2488233" y="317322"/>
                  <a:pt x="2426459" y="284735"/>
                </a:cubicBezTo>
                <a:cubicBezTo>
                  <a:pt x="2417270" y="279877"/>
                  <a:pt x="2407959" y="275275"/>
                  <a:pt x="2398527" y="270943"/>
                </a:cubicBezTo>
                <a:cubicBezTo>
                  <a:pt x="2386544" y="265458"/>
                  <a:pt x="2374359" y="260430"/>
                  <a:pt x="2362094" y="255637"/>
                </a:cubicBezTo>
                <a:cubicBezTo>
                  <a:pt x="2344605" y="248812"/>
                  <a:pt x="2326956" y="242626"/>
                  <a:pt x="2309063" y="236915"/>
                </a:cubicBezTo>
                <a:cubicBezTo>
                  <a:pt x="2285017" y="229223"/>
                  <a:pt x="2260566" y="222349"/>
                  <a:pt x="2236075" y="216168"/>
                </a:cubicBezTo>
                <a:cubicBezTo>
                  <a:pt x="2158432" y="196583"/>
                  <a:pt x="2079292" y="183184"/>
                  <a:pt x="1999907" y="173031"/>
                </a:cubicBezTo>
                <a:cubicBezTo>
                  <a:pt x="1911051" y="161664"/>
                  <a:pt x="1821709" y="154491"/>
                  <a:pt x="1732205" y="150386"/>
                </a:cubicBezTo>
                <a:cubicBezTo>
                  <a:pt x="1517128" y="140525"/>
                  <a:pt x="1300027" y="146738"/>
                  <a:pt x="1086286" y="173663"/>
                </a:cubicBezTo>
                <a:cubicBezTo>
                  <a:pt x="1078757" y="174557"/>
                  <a:pt x="1073373" y="181431"/>
                  <a:pt x="1074263" y="188969"/>
                </a:cubicBezTo>
                <a:cubicBezTo>
                  <a:pt x="1075154" y="196506"/>
                  <a:pt x="1082036" y="201882"/>
                  <a:pt x="1089565" y="200987"/>
                </a:cubicBezTo>
                <a:cubicBezTo>
                  <a:pt x="1295494" y="178030"/>
                  <a:pt x="1503891" y="174484"/>
                  <a:pt x="1710710" y="185932"/>
                </a:cubicBezTo>
                <a:cubicBezTo>
                  <a:pt x="1793494" y="190515"/>
                  <a:pt x="1876075" y="197692"/>
                  <a:pt x="1958293" y="208323"/>
                </a:cubicBezTo>
                <a:cubicBezTo>
                  <a:pt x="2037758" y="218605"/>
                  <a:pt x="2117020" y="232150"/>
                  <a:pt x="2194825" y="251463"/>
                </a:cubicBezTo>
                <a:cubicBezTo>
                  <a:pt x="2219316" y="257532"/>
                  <a:pt x="2243645" y="264126"/>
                  <a:pt x="2267691" y="271579"/>
                </a:cubicBezTo>
                <a:cubicBezTo>
                  <a:pt x="2287567" y="277720"/>
                  <a:pt x="2307201" y="284444"/>
                  <a:pt x="2326672" y="291819"/>
                </a:cubicBezTo>
                <a:cubicBezTo>
                  <a:pt x="2342339" y="297762"/>
                  <a:pt x="2357883" y="304211"/>
                  <a:pt x="2373064" y="311299"/>
                </a:cubicBezTo>
                <a:cubicBezTo>
                  <a:pt x="2383508" y="316157"/>
                  <a:pt x="2393750" y="321322"/>
                  <a:pt x="2403829" y="326860"/>
                </a:cubicBezTo>
                <a:cubicBezTo>
                  <a:pt x="2411562" y="331114"/>
                  <a:pt x="2419131" y="335640"/>
                  <a:pt x="2426580" y="340397"/>
                </a:cubicBezTo>
                <a:cubicBezTo>
                  <a:pt x="2464309" y="364463"/>
                  <a:pt x="2506288" y="400750"/>
                  <a:pt x="2506935" y="449316"/>
                </a:cubicBezTo>
                <a:cubicBezTo>
                  <a:pt x="2507016" y="455797"/>
                  <a:pt x="2506328" y="462326"/>
                  <a:pt x="2505033" y="468670"/>
                </a:cubicBezTo>
                <a:cubicBezTo>
                  <a:pt x="2500216" y="491922"/>
                  <a:pt x="2487100" y="512721"/>
                  <a:pt x="2472121" y="530784"/>
                </a:cubicBezTo>
                <a:cubicBezTo>
                  <a:pt x="2447225" y="560846"/>
                  <a:pt x="2415650" y="585155"/>
                  <a:pt x="2383184" y="606561"/>
                </a:cubicBezTo>
                <a:cubicBezTo>
                  <a:pt x="2331894" y="640416"/>
                  <a:pt x="2276232" y="667668"/>
                  <a:pt x="2219640" y="691442"/>
                </a:cubicBezTo>
                <a:cubicBezTo>
                  <a:pt x="2147381" y="721795"/>
                  <a:pt x="2072855" y="746723"/>
                  <a:pt x="1997479" y="768105"/>
                </a:cubicBezTo>
                <a:cubicBezTo>
                  <a:pt x="1913683" y="791880"/>
                  <a:pt x="1828591" y="810838"/>
                  <a:pt x="1743095" y="827435"/>
                </a:cubicBezTo>
                <a:cubicBezTo>
                  <a:pt x="1706783" y="834487"/>
                  <a:pt x="1670552" y="841372"/>
                  <a:pt x="1634038" y="847424"/>
                </a:cubicBezTo>
                <a:cubicBezTo>
                  <a:pt x="1543360" y="862455"/>
                  <a:pt x="1451953" y="874053"/>
                  <a:pt x="1360304" y="881323"/>
                </a:cubicBezTo>
                <a:cubicBezTo>
                  <a:pt x="1193318" y="894573"/>
                  <a:pt x="1025402" y="893375"/>
                  <a:pt x="858458" y="880441"/>
                </a:cubicBezTo>
                <a:cubicBezTo>
                  <a:pt x="762315" y="872992"/>
                  <a:pt x="666455" y="861160"/>
                  <a:pt x="571527" y="844133"/>
                </a:cubicBezTo>
                <a:cubicBezTo>
                  <a:pt x="490281" y="829560"/>
                  <a:pt x="409318" y="811348"/>
                  <a:pt x="330785" y="785690"/>
                </a:cubicBezTo>
                <a:cubicBezTo>
                  <a:pt x="289615" y="772230"/>
                  <a:pt x="249093" y="756653"/>
                  <a:pt x="210393" y="737113"/>
                </a:cubicBezTo>
                <a:cubicBezTo>
                  <a:pt x="178535" y="721038"/>
                  <a:pt x="146231" y="701923"/>
                  <a:pt x="121699" y="675630"/>
                </a:cubicBezTo>
                <a:cubicBezTo>
                  <a:pt x="110445" y="663579"/>
                  <a:pt x="100244" y="649147"/>
                  <a:pt x="97167" y="632619"/>
                </a:cubicBezTo>
                <a:cubicBezTo>
                  <a:pt x="93807" y="614645"/>
                  <a:pt x="97167" y="593850"/>
                  <a:pt x="102835" y="576702"/>
                </a:cubicBezTo>
                <a:cubicBezTo>
                  <a:pt x="107935" y="561335"/>
                  <a:pt x="115505" y="546839"/>
                  <a:pt x="124330" y="533314"/>
                </a:cubicBezTo>
                <a:cubicBezTo>
                  <a:pt x="137527" y="513130"/>
                  <a:pt x="153639" y="494934"/>
                  <a:pt x="171046" y="478284"/>
                </a:cubicBezTo>
                <a:cubicBezTo>
                  <a:pt x="214361" y="436787"/>
                  <a:pt x="265650" y="403746"/>
                  <a:pt x="318033" y="374931"/>
                </a:cubicBezTo>
                <a:cubicBezTo>
                  <a:pt x="389280" y="335737"/>
                  <a:pt x="464494" y="303915"/>
                  <a:pt x="541045" y="276639"/>
                </a:cubicBezTo>
                <a:cubicBezTo>
                  <a:pt x="625529" y="246525"/>
                  <a:pt x="712037" y="221880"/>
                  <a:pt x="799638" y="202631"/>
                </a:cubicBezTo>
                <a:cubicBezTo>
                  <a:pt x="840525" y="193644"/>
                  <a:pt x="881653" y="185851"/>
                  <a:pt x="922863" y="178342"/>
                </a:cubicBezTo>
                <a:cubicBezTo>
                  <a:pt x="992815" y="165595"/>
                  <a:pt x="1063131" y="155130"/>
                  <a:pt x="1133730" y="146589"/>
                </a:cubicBezTo>
                <a:cubicBezTo>
                  <a:pt x="1276346" y="129336"/>
                  <a:pt x="1419811" y="120405"/>
                  <a:pt x="1563439" y="120025"/>
                </a:cubicBezTo>
                <a:cubicBezTo>
                  <a:pt x="1683587" y="119709"/>
                  <a:pt x="1803897" y="125802"/>
                  <a:pt x="1923236" y="139634"/>
                </a:cubicBezTo>
                <a:cubicBezTo>
                  <a:pt x="1970073" y="145059"/>
                  <a:pt x="2016667" y="151904"/>
                  <a:pt x="2063140" y="159620"/>
                </a:cubicBezTo>
                <a:cubicBezTo>
                  <a:pt x="2097022" y="165093"/>
                  <a:pt x="2128922" y="142144"/>
                  <a:pt x="2134387" y="108261"/>
                </a:cubicBezTo>
                <a:cubicBezTo>
                  <a:pt x="2139851" y="74374"/>
                  <a:pt x="2116777" y="42382"/>
                  <a:pt x="2082894" y="36913"/>
                </a:cubicBezTo>
                <a:cubicBezTo>
                  <a:pt x="2034316" y="29290"/>
                  <a:pt x="1985658" y="22534"/>
                  <a:pt x="1936757" y="17304"/>
                </a:cubicBezTo>
                <a:cubicBezTo>
                  <a:pt x="1844864" y="7475"/>
                  <a:pt x="1752567" y="2059"/>
                  <a:pt x="1660108" y="48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2" name="Google Shape;252;p23"/>
          <p:cNvSpPr/>
          <p:nvPr/>
        </p:nvSpPr>
        <p:spPr>
          <a:xfrm rot="283679">
            <a:off x="4723167" y="3651043"/>
            <a:ext cx="2560483" cy="856919"/>
          </a:xfrm>
          <a:custGeom>
            <a:avLst/>
            <a:gdLst/>
            <a:ahLst/>
            <a:cxnLst/>
            <a:rect l="l" t="t" r="r" b="b"/>
            <a:pathLst>
              <a:path w="2558166" h="967753" extrusionOk="0">
                <a:moveTo>
                  <a:pt x="1660108" y="480"/>
                </a:moveTo>
                <a:cubicBezTo>
                  <a:pt x="1567649" y="-1099"/>
                  <a:pt x="1475149" y="1241"/>
                  <a:pt x="1382933" y="7183"/>
                </a:cubicBezTo>
                <a:cubicBezTo>
                  <a:pt x="1246997" y="15948"/>
                  <a:pt x="1111425" y="32011"/>
                  <a:pt x="977513" y="56898"/>
                </a:cubicBezTo>
                <a:cubicBezTo>
                  <a:pt x="864530" y="77888"/>
                  <a:pt x="752802" y="105452"/>
                  <a:pt x="642773" y="138493"/>
                </a:cubicBezTo>
                <a:cubicBezTo>
                  <a:pt x="563795" y="162214"/>
                  <a:pt x="485666" y="188438"/>
                  <a:pt x="409602" y="220467"/>
                </a:cubicBezTo>
                <a:cubicBezTo>
                  <a:pt x="326737" y="255378"/>
                  <a:pt x="245571" y="296499"/>
                  <a:pt x="172665" y="349505"/>
                </a:cubicBezTo>
                <a:cubicBezTo>
                  <a:pt x="124857" y="384274"/>
                  <a:pt x="79963" y="424934"/>
                  <a:pt x="46809" y="474236"/>
                </a:cubicBezTo>
                <a:cubicBezTo>
                  <a:pt x="18229" y="516737"/>
                  <a:pt x="-554" y="566359"/>
                  <a:pt x="12" y="618070"/>
                </a:cubicBezTo>
                <a:cubicBezTo>
                  <a:pt x="215" y="638857"/>
                  <a:pt x="3696" y="659231"/>
                  <a:pt x="11509" y="678541"/>
                </a:cubicBezTo>
                <a:cubicBezTo>
                  <a:pt x="20981" y="701911"/>
                  <a:pt x="35838" y="722690"/>
                  <a:pt x="53245" y="740781"/>
                </a:cubicBezTo>
                <a:cubicBezTo>
                  <a:pt x="75591" y="763968"/>
                  <a:pt x="102066" y="782885"/>
                  <a:pt x="129795" y="799098"/>
                </a:cubicBezTo>
                <a:cubicBezTo>
                  <a:pt x="176430" y="826374"/>
                  <a:pt x="227112" y="846619"/>
                  <a:pt x="278321" y="863487"/>
                </a:cubicBezTo>
                <a:cubicBezTo>
                  <a:pt x="359000" y="890075"/>
                  <a:pt x="442351" y="908523"/>
                  <a:pt x="525985" y="922946"/>
                </a:cubicBezTo>
                <a:cubicBezTo>
                  <a:pt x="631317" y="941102"/>
                  <a:pt x="737581" y="952417"/>
                  <a:pt x="844168" y="959630"/>
                </a:cubicBezTo>
                <a:cubicBezTo>
                  <a:pt x="1061795" y="974366"/>
                  <a:pt x="1280799" y="969273"/>
                  <a:pt x="1497293" y="942555"/>
                </a:cubicBezTo>
                <a:cubicBezTo>
                  <a:pt x="1556962" y="935188"/>
                  <a:pt x="1616469" y="926302"/>
                  <a:pt x="1675653" y="915733"/>
                </a:cubicBezTo>
                <a:cubicBezTo>
                  <a:pt x="1704718" y="910551"/>
                  <a:pt x="1733743" y="905155"/>
                  <a:pt x="1762566" y="898908"/>
                </a:cubicBezTo>
                <a:cubicBezTo>
                  <a:pt x="1852637" y="879405"/>
                  <a:pt x="1941453" y="855561"/>
                  <a:pt x="2029256" y="827560"/>
                </a:cubicBezTo>
                <a:cubicBezTo>
                  <a:pt x="2106819" y="802814"/>
                  <a:pt x="2183490" y="774247"/>
                  <a:pt x="2257450" y="740149"/>
                </a:cubicBezTo>
                <a:cubicBezTo>
                  <a:pt x="2315540" y="713375"/>
                  <a:pt x="2372497" y="683196"/>
                  <a:pt x="2424556" y="645901"/>
                </a:cubicBezTo>
                <a:cubicBezTo>
                  <a:pt x="2459856" y="620632"/>
                  <a:pt x="2493617" y="591640"/>
                  <a:pt x="2519566" y="556591"/>
                </a:cubicBezTo>
                <a:cubicBezTo>
                  <a:pt x="2535879" y="534553"/>
                  <a:pt x="2549036" y="509782"/>
                  <a:pt x="2554865" y="482838"/>
                </a:cubicBezTo>
                <a:cubicBezTo>
                  <a:pt x="2557658" y="470038"/>
                  <a:pt x="2558711" y="456825"/>
                  <a:pt x="2557901" y="443749"/>
                </a:cubicBezTo>
                <a:cubicBezTo>
                  <a:pt x="2553165" y="368325"/>
                  <a:pt x="2488233" y="317322"/>
                  <a:pt x="2426459" y="284735"/>
                </a:cubicBezTo>
                <a:cubicBezTo>
                  <a:pt x="2417270" y="279877"/>
                  <a:pt x="2407959" y="275275"/>
                  <a:pt x="2398527" y="270943"/>
                </a:cubicBezTo>
                <a:cubicBezTo>
                  <a:pt x="2386544" y="265458"/>
                  <a:pt x="2374359" y="260430"/>
                  <a:pt x="2362094" y="255637"/>
                </a:cubicBezTo>
                <a:cubicBezTo>
                  <a:pt x="2344605" y="248812"/>
                  <a:pt x="2326956" y="242626"/>
                  <a:pt x="2309063" y="236915"/>
                </a:cubicBezTo>
                <a:cubicBezTo>
                  <a:pt x="2285017" y="229223"/>
                  <a:pt x="2260566" y="222349"/>
                  <a:pt x="2236075" y="216168"/>
                </a:cubicBezTo>
                <a:cubicBezTo>
                  <a:pt x="2158432" y="196583"/>
                  <a:pt x="2079292" y="183184"/>
                  <a:pt x="1999907" y="173031"/>
                </a:cubicBezTo>
                <a:cubicBezTo>
                  <a:pt x="1911051" y="161664"/>
                  <a:pt x="1821709" y="154491"/>
                  <a:pt x="1732205" y="150386"/>
                </a:cubicBezTo>
                <a:cubicBezTo>
                  <a:pt x="1517128" y="140525"/>
                  <a:pt x="1300027" y="146738"/>
                  <a:pt x="1086286" y="173663"/>
                </a:cubicBezTo>
                <a:cubicBezTo>
                  <a:pt x="1078757" y="174557"/>
                  <a:pt x="1073373" y="181431"/>
                  <a:pt x="1074263" y="188969"/>
                </a:cubicBezTo>
                <a:cubicBezTo>
                  <a:pt x="1075154" y="196506"/>
                  <a:pt x="1082036" y="201882"/>
                  <a:pt x="1089565" y="200987"/>
                </a:cubicBezTo>
                <a:cubicBezTo>
                  <a:pt x="1295494" y="178030"/>
                  <a:pt x="1503891" y="174484"/>
                  <a:pt x="1710710" y="185932"/>
                </a:cubicBezTo>
                <a:cubicBezTo>
                  <a:pt x="1793494" y="190515"/>
                  <a:pt x="1876075" y="197692"/>
                  <a:pt x="1958293" y="208323"/>
                </a:cubicBezTo>
                <a:cubicBezTo>
                  <a:pt x="2037758" y="218605"/>
                  <a:pt x="2117020" y="232150"/>
                  <a:pt x="2194825" y="251463"/>
                </a:cubicBezTo>
                <a:cubicBezTo>
                  <a:pt x="2219316" y="257532"/>
                  <a:pt x="2243645" y="264126"/>
                  <a:pt x="2267691" y="271579"/>
                </a:cubicBezTo>
                <a:cubicBezTo>
                  <a:pt x="2287567" y="277720"/>
                  <a:pt x="2307201" y="284444"/>
                  <a:pt x="2326672" y="291819"/>
                </a:cubicBezTo>
                <a:cubicBezTo>
                  <a:pt x="2342339" y="297762"/>
                  <a:pt x="2357883" y="304211"/>
                  <a:pt x="2373064" y="311299"/>
                </a:cubicBezTo>
                <a:cubicBezTo>
                  <a:pt x="2383508" y="316157"/>
                  <a:pt x="2393750" y="321322"/>
                  <a:pt x="2403829" y="326860"/>
                </a:cubicBezTo>
                <a:cubicBezTo>
                  <a:pt x="2411562" y="331114"/>
                  <a:pt x="2419131" y="335640"/>
                  <a:pt x="2426580" y="340397"/>
                </a:cubicBezTo>
                <a:cubicBezTo>
                  <a:pt x="2464309" y="364463"/>
                  <a:pt x="2506288" y="400750"/>
                  <a:pt x="2506935" y="449316"/>
                </a:cubicBezTo>
                <a:cubicBezTo>
                  <a:pt x="2507016" y="455797"/>
                  <a:pt x="2506328" y="462326"/>
                  <a:pt x="2505033" y="468670"/>
                </a:cubicBezTo>
                <a:cubicBezTo>
                  <a:pt x="2500216" y="491922"/>
                  <a:pt x="2487100" y="512721"/>
                  <a:pt x="2472121" y="530784"/>
                </a:cubicBezTo>
                <a:cubicBezTo>
                  <a:pt x="2447225" y="560846"/>
                  <a:pt x="2415650" y="585155"/>
                  <a:pt x="2383184" y="606561"/>
                </a:cubicBezTo>
                <a:cubicBezTo>
                  <a:pt x="2331894" y="640416"/>
                  <a:pt x="2276232" y="667668"/>
                  <a:pt x="2219640" y="691442"/>
                </a:cubicBezTo>
                <a:cubicBezTo>
                  <a:pt x="2147381" y="721795"/>
                  <a:pt x="2072855" y="746723"/>
                  <a:pt x="1997479" y="768105"/>
                </a:cubicBezTo>
                <a:cubicBezTo>
                  <a:pt x="1913683" y="791880"/>
                  <a:pt x="1828591" y="810838"/>
                  <a:pt x="1743095" y="827435"/>
                </a:cubicBezTo>
                <a:cubicBezTo>
                  <a:pt x="1706783" y="834487"/>
                  <a:pt x="1670552" y="841372"/>
                  <a:pt x="1634038" y="847424"/>
                </a:cubicBezTo>
                <a:cubicBezTo>
                  <a:pt x="1543360" y="862455"/>
                  <a:pt x="1451953" y="874053"/>
                  <a:pt x="1360304" y="881323"/>
                </a:cubicBezTo>
                <a:cubicBezTo>
                  <a:pt x="1193318" y="894573"/>
                  <a:pt x="1025402" y="893375"/>
                  <a:pt x="858458" y="880441"/>
                </a:cubicBezTo>
                <a:cubicBezTo>
                  <a:pt x="762315" y="872992"/>
                  <a:pt x="666455" y="861160"/>
                  <a:pt x="571527" y="844133"/>
                </a:cubicBezTo>
                <a:cubicBezTo>
                  <a:pt x="490281" y="829560"/>
                  <a:pt x="409318" y="811348"/>
                  <a:pt x="330785" y="785690"/>
                </a:cubicBezTo>
                <a:cubicBezTo>
                  <a:pt x="289615" y="772230"/>
                  <a:pt x="249093" y="756653"/>
                  <a:pt x="210393" y="737113"/>
                </a:cubicBezTo>
                <a:cubicBezTo>
                  <a:pt x="178535" y="721038"/>
                  <a:pt x="146231" y="701923"/>
                  <a:pt x="121699" y="675630"/>
                </a:cubicBezTo>
                <a:cubicBezTo>
                  <a:pt x="110445" y="663579"/>
                  <a:pt x="100244" y="649147"/>
                  <a:pt x="97167" y="632619"/>
                </a:cubicBezTo>
                <a:cubicBezTo>
                  <a:pt x="93807" y="614645"/>
                  <a:pt x="97167" y="593850"/>
                  <a:pt x="102835" y="576702"/>
                </a:cubicBezTo>
                <a:cubicBezTo>
                  <a:pt x="107935" y="561335"/>
                  <a:pt x="115505" y="546839"/>
                  <a:pt x="124330" y="533314"/>
                </a:cubicBezTo>
                <a:cubicBezTo>
                  <a:pt x="137527" y="513130"/>
                  <a:pt x="153639" y="494934"/>
                  <a:pt x="171046" y="478284"/>
                </a:cubicBezTo>
                <a:cubicBezTo>
                  <a:pt x="214361" y="436787"/>
                  <a:pt x="265650" y="403746"/>
                  <a:pt x="318033" y="374931"/>
                </a:cubicBezTo>
                <a:cubicBezTo>
                  <a:pt x="389280" y="335737"/>
                  <a:pt x="464494" y="303915"/>
                  <a:pt x="541045" y="276639"/>
                </a:cubicBezTo>
                <a:cubicBezTo>
                  <a:pt x="625529" y="246525"/>
                  <a:pt x="712037" y="221880"/>
                  <a:pt x="799638" y="202631"/>
                </a:cubicBezTo>
                <a:cubicBezTo>
                  <a:pt x="840525" y="193644"/>
                  <a:pt x="881653" y="185851"/>
                  <a:pt x="922863" y="178342"/>
                </a:cubicBezTo>
                <a:cubicBezTo>
                  <a:pt x="992815" y="165595"/>
                  <a:pt x="1063131" y="155130"/>
                  <a:pt x="1133730" y="146589"/>
                </a:cubicBezTo>
                <a:cubicBezTo>
                  <a:pt x="1276346" y="129336"/>
                  <a:pt x="1419811" y="120405"/>
                  <a:pt x="1563439" y="120025"/>
                </a:cubicBezTo>
                <a:cubicBezTo>
                  <a:pt x="1683587" y="119709"/>
                  <a:pt x="1803897" y="125802"/>
                  <a:pt x="1923236" y="139634"/>
                </a:cubicBezTo>
                <a:cubicBezTo>
                  <a:pt x="1970073" y="145059"/>
                  <a:pt x="2016667" y="151904"/>
                  <a:pt x="2063140" y="159620"/>
                </a:cubicBezTo>
                <a:cubicBezTo>
                  <a:pt x="2097022" y="165093"/>
                  <a:pt x="2128922" y="142144"/>
                  <a:pt x="2134387" y="108261"/>
                </a:cubicBezTo>
                <a:cubicBezTo>
                  <a:pt x="2139851" y="74374"/>
                  <a:pt x="2116777" y="42382"/>
                  <a:pt x="2082894" y="36913"/>
                </a:cubicBezTo>
                <a:cubicBezTo>
                  <a:pt x="2034316" y="29290"/>
                  <a:pt x="1985658" y="22534"/>
                  <a:pt x="1936757" y="17304"/>
                </a:cubicBezTo>
                <a:cubicBezTo>
                  <a:pt x="1844864" y="7475"/>
                  <a:pt x="1752567" y="2059"/>
                  <a:pt x="1660108" y="48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4" name="Google Shape;254;p23"/>
          <p:cNvSpPr txBox="1">
            <a:spLocks noGrp="1"/>
          </p:cNvSpPr>
          <p:nvPr>
            <p:ph type="subTitle" idx="1"/>
          </p:nvPr>
        </p:nvSpPr>
        <p:spPr>
          <a:xfrm>
            <a:off x="1688935" y="2349950"/>
            <a:ext cx="2728200" cy="385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" dirty="0"/>
              <a:t>01 </a:t>
            </a:r>
            <a:r>
              <a:rPr lang="en" dirty="0" smtClean="0"/>
              <a:t>|</a:t>
            </a:r>
            <a:r>
              <a:rPr lang="ru-RU" dirty="0" smtClean="0"/>
              <a:t>Обложка</a:t>
            </a:r>
            <a:endParaRPr lang="ru-RU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55" name="Google Shape;255;p23"/>
          <p:cNvSpPr txBox="1">
            <a:spLocks noGrp="1"/>
          </p:cNvSpPr>
          <p:nvPr>
            <p:ph type="subTitle" idx="3"/>
          </p:nvPr>
        </p:nvSpPr>
        <p:spPr>
          <a:xfrm>
            <a:off x="4619806" y="2349950"/>
            <a:ext cx="2728200" cy="385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indent="0"/>
            <a:r>
              <a:rPr lang="en" dirty="0"/>
              <a:t>02 | </a:t>
            </a:r>
            <a:r>
              <a:rPr lang="ru-RU" dirty="0" smtClean="0"/>
              <a:t>Введение</a:t>
            </a:r>
            <a:endParaRPr lang="ru-RU" dirty="0"/>
          </a:p>
        </p:txBody>
      </p:sp>
      <p:sp>
        <p:nvSpPr>
          <p:cNvPr id="256" name="Google Shape;256;p23"/>
          <p:cNvSpPr txBox="1">
            <a:spLocks noGrp="1"/>
          </p:cNvSpPr>
          <p:nvPr>
            <p:ph type="subTitle" idx="5"/>
          </p:nvPr>
        </p:nvSpPr>
        <p:spPr>
          <a:xfrm>
            <a:off x="7550696" y="2349950"/>
            <a:ext cx="2728200" cy="385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/>
            <a:r>
              <a:rPr lang="en" dirty="0"/>
              <a:t>03 | </a:t>
            </a:r>
            <a:r>
              <a:rPr lang="ru-RU" dirty="0"/>
              <a:t>Базовая </a:t>
            </a:r>
            <a:r>
              <a:rPr lang="ru-RU" dirty="0" smtClean="0"/>
              <a:t>часть</a:t>
            </a:r>
            <a:endParaRPr dirty="0"/>
          </a:p>
        </p:txBody>
      </p:sp>
      <p:sp>
        <p:nvSpPr>
          <p:cNvPr id="257" name="Google Shape;257;p23"/>
          <p:cNvSpPr txBox="1">
            <a:spLocks noGrp="1"/>
          </p:cNvSpPr>
          <p:nvPr>
            <p:ph type="subTitle" idx="7"/>
          </p:nvPr>
        </p:nvSpPr>
        <p:spPr>
          <a:xfrm>
            <a:off x="1688888" y="3989278"/>
            <a:ext cx="2728200" cy="385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/>
            <a:r>
              <a:rPr lang="en" dirty="0"/>
              <a:t>04 | </a:t>
            </a:r>
            <a:r>
              <a:rPr lang="ru-RU" dirty="0" smtClean="0"/>
              <a:t>Заключение</a:t>
            </a:r>
            <a:endParaRPr dirty="0"/>
          </a:p>
        </p:txBody>
      </p:sp>
      <p:sp>
        <p:nvSpPr>
          <p:cNvPr id="258" name="Google Shape;258;p23"/>
          <p:cNvSpPr txBox="1">
            <a:spLocks noGrp="1"/>
          </p:cNvSpPr>
          <p:nvPr>
            <p:ph type="subTitle" idx="9"/>
          </p:nvPr>
        </p:nvSpPr>
        <p:spPr>
          <a:xfrm>
            <a:off x="4619758" y="3989278"/>
            <a:ext cx="2728200" cy="3858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/>
              <a:t>05 | </a:t>
            </a:r>
            <a:r>
              <a:rPr lang="ru-RU" dirty="0" smtClean="0"/>
              <a:t>Финальная страница 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Цвет</a:t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069" r="10206"/>
          <a:stretch/>
        </p:blipFill>
        <p:spPr bwMode="auto">
          <a:xfrm>
            <a:off x="1505778" y="2013383"/>
            <a:ext cx="4619695" cy="3476678"/>
          </a:xfrm>
          <a:prstGeom prst="rect">
            <a:avLst/>
          </a:prstGeom>
          <a:noFill/>
          <a:ln w="1587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685" r="10513"/>
          <a:stretch/>
        </p:blipFill>
        <p:spPr bwMode="auto">
          <a:xfrm>
            <a:off x="6380747" y="2680126"/>
            <a:ext cx="4307666" cy="3279892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26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57066" y="952816"/>
            <a:ext cx="8475900" cy="763500"/>
          </a:xfrm>
        </p:spPr>
        <p:txBody>
          <a:bodyPr>
            <a:normAutofit fontScale="90000"/>
          </a:bodyPr>
          <a:lstStyle/>
          <a:p>
            <a:r>
              <a:rPr lang="ru-RU" dirty="0"/>
              <a:t>Шрифт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26577" y="1716315"/>
            <a:ext cx="8609673" cy="4200907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Лучше </a:t>
            </a:r>
            <a:r>
              <a:rPr lang="ru-RU" sz="2400" dirty="0"/>
              <a:t>всего для презентации подойдет рубленая гарнитура </a:t>
            </a:r>
            <a:r>
              <a:rPr lang="ru-RU" sz="2400" b="1" dirty="0" err="1"/>
              <a:t>Arial</a:t>
            </a:r>
            <a:r>
              <a:rPr lang="ru-RU" sz="2400" b="1" dirty="0"/>
              <a:t> </a:t>
            </a:r>
            <a:r>
              <a:rPr lang="ru-RU" sz="2400" dirty="0"/>
              <a:t>или </a:t>
            </a:r>
            <a:r>
              <a:rPr lang="ru-RU" sz="2400" b="1" dirty="0" err="1"/>
              <a:t>Calibri</a:t>
            </a:r>
            <a:r>
              <a:rPr lang="ru-RU" sz="2400" b="1" dirty="0"/>
              <a:t>. </a:t>
            </a:r>
            <a:endParaRPr lang="ru-RU" sz="2400" b="1" dirty="0" smtClean="0"/>
          </a:p>
          <a:p>
            <a:endParaRPr lang="ru-RU" sz="2400" dirty="0"/>
          </a:p>
          <a:p>
            <a:r>
              <a:rPr lang="ru-RU" sz="2400" dirty="0" smtClean="0"/>
              <a:t>Размер </a:t>
            </a:r>
            <a:r>
              <a:rPr lang="ru-RU" sz="2400" dirty="0"/>
              <a:t>шрифта зависит от области использования</a:t>
            </a:r>
            <a:r>
              <a:rPr lang="ru-RU" sz="2400" dirty="0" smtClean="0"/>
              <a:t>:</a:t>
            </a:r>
          </a:p>
          <a:p>
            <a:endParaRPr lang="ru-RU" sz="2400" dirty="0"/>
          </a:p>
          <a:p>
            <a:r>
              <a:rPr lang="ru-RU" sz="2400" dirty="0"/>
              <a:t>дополнения, примечания — 20-24 пункта;</a:t>
            </a:r>
          </a:p>
          <a:p>
            <a:r>
              <a:rPr lang="ru-RU" sz="2400" dirty="0"/>
              <a:t>основной текст — 26-28 пунктов;</a:t>
            </a:r>
          </a:p>
          <a:p>
            <a:r>
              <a:rPr lang="ru-RU" sz="2400" dirty="0"/>
              <a:t>заголовки — 32-38 пунктов;</a:t>
            </a:r>
          </a:p>
          <a:p>
            <a:r>
              <a:rPr lang="ru-RU" sz="2400" dirty="0"/>
              <a:t>название доклада на титульном листе — 48-72 пункта</a:t>
            </a:r>
            <a:r>
              <a:rPr lang="ru-RU" sz="2400" dirty="0" smtClean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5548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0350" y="733008"/>
            <a:ext cx="8475900" cy="763500"/>
          </a:xfrm>
        </p:spPr>
        <p:txBody>
          <a:bodyPr>
            <a:normAutofit fontScale="90000"/>
          </a:bodyPr>
          <a:lstStyle/>
          <a:p>
            <a:r>
              <a:rPr lang="ru-RU" dirty="0"/>
              <a:t>Оформление титульного слайда</a:t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81554" y="1415562"/>
            <a:ext cx="8354696" cy="4536830"/>
          </a:xfrm>
        </p:spPr>
        <p:txBody>
          <a:bodyPr>
            <a:normAutofit fontScale="92500"/>
          </a:bodyPr>
          <a:lstStyle/>
          <a:p>
            <a:pPr lvl="0"/>
            <a:r>
              <a:rPr lang="ru-RU" sz="2400" dirty="0" smtClean="0"/>
              <a:t>Название </a:t>
            </a:r>
            <a:r>
              <a:rPr lang="ru-RU" sz="2400" dirty="0"/>
              <a:t>организации .</a:t>
            </a:r>
          </a:p>
          <a:p>
            <a:pPr lvl="0"/>
            <a:r>
              <a:rPr lang="ru-RU" sz="2400" dirty="0" smtClean="0"/>
              <a:t>Тема </a:t>
            </a:r>
            <a:r>
              <a:rPr lang="ru-RU" sz="2400" dirty="0"/>
              <a:t>доклада.</a:t>
            </a:r>
          </a:p>
          <a:p>
            <a:pPr lvl="0"/>
            <a:r>
              <a:rPr lang="ru-RU" sz="2400" dirty="0" smtClean="0"/>
              <a:t>Фамилия </a:t>
            </a:r>
            <a:r>
              <a:rPr lang="ru-RU" sz="2400" dirty="0"/>
              <a:t>и имя выступающего, его должность </a:t>
            </a:r>
          </a:p>
          <a:p>
            <a:pPr lvl="0"/>
            <a:r>
              <a:rPr lang="ru-RU" sz="2400" dirty="0"/>
              <a:t>Контакты (номер телефона, адрес электронной почты).</a:t>
            </a:r>
          </a:p>
          <a:p>
            <a:pPr lvl="0"/>
            <a:r>
              <a:rPr lang="ru-RU" sz="2400" dirty="0"/>
              <a:t>Место и год подготовки презентации.</a:t>
            </a:r>
          </a:p>
          <a:p>
            <a:r>
              <a:rPr lang="ru-RU" sz="2400" dirty="0"/>
              <a:t>Для выделения титульного листа можно выбрать дизайн, отличающийся от остальных слайдов. </a:t>
            </a:r>
            <a:endParaRPr lang="ru-RU" sz="2400" dirty="0" smtClean="0"/>
          </a:p>
          <a:p>
            <a:r>
              <a:rPr lang="ru-RU" sz="2400" dirty="0" smtClean="0"/>
              <a:t>В </a:t>
            </a:r>
            <a:r>
              <a:rPr lang="ru-RU" sz="2400" dirty="0"/>
              <a:t>том же стиле можно оформить завершающую страничку, где автор презентации благодарит зрителей за внимание и еще раз напоминает свои контактные данные.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314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Варианты включения иллюстраций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60350" y="2191100"/>
            <a:ext cx="8475900" cy="3732622"/>
          </a:xfrm>
        </p:spPr>
        <p:txBody>
          <a:bodyPr>
            <a:normAutofit/>
          </a:bodyPr>
          <a:lstStyle/>
          <a:p>
            <a:pPr lvl="0"/>
            <a:r>
              <a:rPr lang="ru-RU" sz="2000" b="1" dirty="0"/>
              <a:t>Самостоятельная иллюстрация. </a:t>
            </a:r>
            <a:r>
              <a:rPr lang="ru-RU" sz="2000" dirty="0"/>
              <a:t>В этом случае размер картинки на слайде должен быть крупным. Не нужно стараться разместить весь текст рядом с такой картинкой, но и полностью оставлять ее без комментария не стоит.</a:t>
            </a:r>
          </a:p>
          <a:p>
            <a:pPr lvl="0"/>
            <a:r>
              <a:rPr lang="ru-RU" sz="2000" b="1" dirty="0"/>
              <a:t>Сопроводительные иллюстрации </a:t>
            </a:r>
            <a:r>
              <a:rPr lang="ru-RU" sz="2000" dirty="0"/>
              <a:t>(</a:t>
            </a:r>
            <a:r>
              <a:rPr lang="ru-RU" sz="2000" dirty="0" err="1"/>
              <a:t>инфографика</a:t>
            </a:r>
            <a:r>
              <a:rPr lang="ru-RU" sz="2000" dirty="0"/>
              <a:t> и пр.). Их размер определяется общим дизайном презентации, но они не должны быть слишком мелкими. Интересным вариантом может быть осветление таких изображений и использование в качестве фоновой подложки.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585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 descr="https://edu.vgsa.ru/pluginfile.php/187601/course/section/70111/8%20%D0%B2%D0%B8%D0%B4%D0%BE%D0%B2%20%D0%B8%D0%BD%D1%84%D0%BE%D0%B3%D1%80%D0%B0%D1%84%D0%B8%D0%BA%D0%B8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378" r="-647" b="8708"/>
          <a:stretch/>
        </p:blipFill>
        <p:spPr bwMode="auto">
          <a:xfrm>
            <a:off x="1630017" y="816489"/>
            <a:ext cx="8706679" cy="524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3915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idx="2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997" t="24510" r="21751" b="15512"/>
          <a:stretch/>
        </p:blipFill>
        <p:spPr bwMode="auto">
          <a:xfrm>
            <a:off x="6162806" y="2467629"/>
            <a:ext cx="5784519" cy="41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56" t="13399" r="13390" b="15368"/>
          <a:stretch/>
        </p:blipFill>
        <p:spPr bwMode="auto">
          <a:xfrm>
            <a:off x="137787" y="1139868"/>
            <a:ext cx="5914965" cy="43397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9937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" name="Google Shape;348;p32"/>
          <p:cNvSpPr txBox="1">
            <a:spLocks noGrp="1"/>
          </p:cNvSpPr>
          <p:nvPr>
            <p:ph type="title"/>
          </p:nvPr>
        </p:nvSpPr>
        <p:spPr>
          <a:xfrm>
            <a:off x="1569588" y="1186338"/>
            <a:ext cx="8818200" cy="622800"/>
          </a:xfrm>
          <a:prstGeom prst="rect">
            <a:avLst/>
          </a:prstGeom>
        </p:spPr>
        <p:txBody>
          <a:bodyPr spcFirstLastPara="1" wrap="square" lIns="121900" tIns="121900" rIns="121900" bIns="1219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/>
              <a:t>Chart title.</a:t>
            </a:r>
            <a:endParaRPr/>
          </a:p>
        </p:txBody>
      </p:sp>
      <p:grpSp>
        <p:nvGrpSpPr>
          <p:cNvPr id="349" name="Google Shape;349;p32"/>
          <p:cNvGrpSpPr/>
          <p:nvPr/>
        </p:nvGrpSpPr>
        <p:grpSpPr>
          <a:xfrm>
            <a:off x="3055057" y="2321925"/>
            <a:ext cx="6314121" cy="2548525"/>
            <a:chOff x="2667200" y="2716275"/>
            <a:chExt cx="7036800" cy="2379575"/>
          </a:xfrm>
        </p:grpSpPr>
        <p:cxnSp>
          <p:nvCxnSpPr>
            <p:cNvPr id="350" name="Google Shape;350;p32"/>
            <p:cNvCxnSpPr/>
            <p:nvPr/>
          </p:nvCxnSpPr>
          <p:spPr>
            <a:xfrm>
              <a:off x="2667200" y="5095850"/>
              <a:ext cx="7036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1" name="Google Shape;351;p32"/>
            <p:cNvCxnSpPr/>
            <p:nvPr/>
          </p:nvCxnSpPr>
          <p:spPr>
            <a:xfrm>
              <a:off x="2667200" y="4619935"/>
              <a:ext cx="7036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2" name="Google Shape;352;p32"/>
            <p:cNvCxnSpPr/>
            <p:nvPr/>
          </p:nvCxnSpPr>
          <p:spPr>
            <a:xfrm>
              <a:off x="2667200" y="4144020"/>
              <a:ext cx="7036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3" name="Google Shape;353;p32"/>
            <p:cNvCxnSpPr/>
            <p:nvPr/>
          </p:nvCxnSpPr>
          <p:spPr>
            <a:xfrm>
              <a:off x="2667200" y="3668105"/>
              <a:ext cx="7036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4" name="Google Shape;354;p32"/>
            <p:cNvCxnSpPr/>
            <p:nvPr/>
          </p:nvCxnSpPr>
          <p:spPr>
            <a:xfrm>
              <a:off x="2667200" y="3192190"/>
              <a:ext cx="7036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cxnSp>
          <p:nvCxnSpPr>
            <p:cNvPr id="355" name="Google Shape;355;p32"/>
            <p:cNvCxnSpPr/>
            <p:nvPr/>
          </p:nvCxnSpPr>
          <p:spPr>
            <a:xfrm>
              <a:off x="2667200" y="2716275"/>
              <a:ext cx="7036800" cy="0"/>
            </a:xfrm>
            <a:prstGeom prst="straightConnector1">
              <a:avLst/>
            </a:prstGeom>
            <a:noFill/>
            <a:ln w="9525" cap="flat" cmpd="sng">
              <a:solidFill>
                <a:schemeClr val="dk2"/>
              </a:solidFill>
              <a:prstDash val="solid"/>
              <a:round/>
              <a:headEnd type="none" w="med" len="med"/>
              <a:tailEnd type="none" w="med" len="med"/>
            </a:ln>
          </p:spPr>
        </p:cxnSp>
      </p:grpSp>
      <p:sp>
        <p:nvSpPr>
          <p:cNvPr id="356" name="Google Shape;356;p32"/>
          <p:cNvSpPr/>
          <p:nvPr/>
        </p:nvSpPr>
        <p:spPr>
          <a:xfrm>
            <a:off x="6588037" y="2565327"/>
            <a:ext cx="506100" cy="23001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7" name="Google Shape;357;p32"/>
          <p:cNvSpPr/>
          <p:nvPr/>
        </p:nvSpPr>
        <p:spPr>
          <a:xfrm>
            <a:off x="8050329" y="2326527"/>
            <a:ext cx="506100" cy="25389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8" name="Google Shape;358;p32"/>
          <p:cNvSpPr/>
          <p:nvPr/>
        </p:nvSpPr>
        <p:spPr>
          <a:xfrm>
            <a:off x="3663453" y="2608527"/>
            <a:ext cx="506100" cy="22569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9" name="Google Shape;359;p32"/>
          <p:cNvSpPr/>
          <p:nvPr/>
        </p:nvSpPr>
        <p:spPr>
          <a:xfrm>
            <a:off x="5125745" y="2973927"/>
            <a:ext cx="506100" cy="1891500"/>
          </a:xfrm>
          <a:prstGeom prst="round2SameRect">
            <a:avLst>
              <a:gd name="adj1" fmla="val 16667"/>
              <a:gd name="adj2" fmla="val 0"/>
            </a:avLst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0" name="Google Shape;360;p32"/>
          <p:cNvSpPr txBox="1"/>
          <p:nvPr/>
        </p:nvSpPr>
        <p:spPr>
          <a:xfrm>
            <a:off x="2435813" y="4758905"/>
            <a:ext cx="5520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rPr>
              <a:t>0 %</a:t>
            </a:r>
            <a:endParaRPr sz="1100" b="1">
              <a:solidFill>
                <a:schemeClr val="dk1"/>
              </a:solidFill>
              <a:latin typeface="Sriracha"/>
              <a:ea typeface="Sriracha"/>
              <a:cs typeface="Sriracha"/>
              <a:sym typeface="Sriracha"/>
            </a:endParaRPr>
          </a:p>
        </p:txBody>
      </p:sp>
      <p:sp>
        <p:nvSpPr>
          <p:cNvPr id="361" name="Google Shape;361;p32"/>
          <p:cNvSpPr txBox="1"/>
          <p:nvPr/>
        </p:nvSpPr>
        <p:spPr>
          <a:xfrm>
            <a:off x="2435813" y="3237061"/>
            <a:ext cx="5520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rPr>
              <a:t>60 %</a:t>
            </a:r>
            <a:endParaRPr sz="1100" b="1">
              <a:solidFill>
                <a:schemeClr val="dk1"/>
              </a:solidFill>
              <a:latin typeface="Sriracha"/>
              <a:ea typeface="Sriracha"/>
              <a:cs typeface="Sriracha"/>
              <a:sym typeface="Sriracha"/>
            </a:endParaRPr>
          </a:p>
        </p:txBody>
      </p:sp>
      <p:sp>
        <p:nvSpPr>
          <p:cNvPr id="362" name="Google Shape;362;p32"/>
          <p:cNvSpPr txBox="1"/>
          <p:nvPr/>
        </p:nvSpPr>
        <p:spPr>
          <a:xfrm>
            <a:off x="2435813" y="3744342"/>
            <a:ext cx="5520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rPr>
              <a:t>40 %</a:t>
            </a:r>
            <a:endParaRPr sz="1100" b="1">
              <a:solidFill>
                <a:schemeClr val="dk1"/>
              </a:solidFill>
              <a:latin typeface="Sriracha"/>
              <a:ea typeface="Sriracha"/>
              <a:cs typeface="Sriracha"/>
              <a:sym typeface="Sriracha"/>
            </a:endParaRPr>
          </a:p>
        </p:txBody>
      </p:sp>
      <p:sp>
        <p:nvSpPr>
          <p:cNvPr id="363" name="Google Shape;363;p32"/>
          <p:cNvSpPr txBox="1"/>
          <p:nvPr/>
        </p:nvSpPr>
        <p:spPr>
          <a:xfrm>
            <a:off x="2435813" y="4251623"/>
            <a:ext cx="5520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rPr>
              <a:t>20 %</a:t>
            </a:r>
            <a:endParaRPr sz="1100" b="1">
              <a:solidFill>
                <a:schemeClr val="dk1"/>
              </a:solidFill>
              <a:latin typeface="Sriracha"/>
              <a:ea typeface="Sriracha"/>
              <a:cs typeface="Sriracha"/>
              <a:sym typeface="Sriracha"/>
            </a:endParaRPr>
          </a:p>
        </p:txBody>
      </p:sp>
      <p:sp>
        <p:nvSpPr>
          <p:cNvPr id="364" name="Google Shape;364;p32"/>
          <p:cNvSpPr txBox="1"/>
          <p:nvPr/>
        </p:nvSpPr>
        <p:spPr>
          <a:xfrm>
            <a:off x="2435813" y="2729781"/>
            <a:ext cx="5520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rPr>
              <a:t>80 %</a:t>
            </a:r>
            <a:endParaRPr sz="1100" b="1">
              <a:solidFill>
                <a:schemeClr val="dk1"/>
              </a:solidFill>
              <a:latin typeface="Sriracha"/>
              <a:ea typeface="Sriracha"/>
              <a:cs typeface="Sriracha"/>
              <a:sym typeface="Sriracha"/>
            </a:endParaRPr>
          </a:p>
        </p:txBody>
      </p:sp>
      <p:sp>
        <p:nvSpPr>
          <p:cNvPr id="365" name="Google Shape;365;p32"/>
          <p:cNvSpPr txBox="1">
            <a:spLocks noGrp="1"/>
          </p:cNvSpPr>
          <p:nvPr>
            <p:ph type="title" idx="4294967295"/>
          </p:nvPr>
        </p:nvSpPr>
        <p:spPr>
          <a:xfrm>
            <a:off x="2979043" y="4966800"/>
            <a:ext cx="1529400" cy="324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>
                <a:solidFill>
                  <a:schemeClr val="dk2"/>
                </a:solidFill>
              </a:rPr>
              <a:t>Title One</a:t>
            </a:r>
            <a:endParaRPr sz="1500" b="0">
              <a:solidFill>
                <a:schemeClr val="dk2"/>
              </a:solidFill>
            </a:endParaRPr>
          </a:p>
        </p:txBody>
      </p:sp>
      <p:sp>
        <p:nvSpPr>
          <p:cNvPr id="366" name="Google Shape;366;p32"/>
          <p:cNvSpPr txBox="1">
            <a:spLocks noGrp="1"/>
          </p:cNvSpPr>
          <p:nvPr>
            <p:ph type="title" idx="4294967295"/>
          </p:nvPr>
        </p:nvSpPr>
        <p:spPr>
          <a:xfrm>
            <a:off x="4508330" y="4966800"/>
            <a:ext cx="1529400" cy="324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>
                <a:solidFill>
                  <a:schemeClr val="dk2"/>
                </a:solidFill>
              </a:rPr>
              <a:t>Title Two</a:t>
            </a:r>
            <a:endParaRPr sz="1500" b="0">
              <a:solidFill>
                <a:schemeClr val="dk2"/>
              </a:solidFill>
            </a:endParaRPr>
          </a:p>
        </p:txBody>
      </p:sp>
      <p:sp>
        <p:nvSpPr>
          <p:cNvPr id="367" name="Google Shape;367;p32"/>
          <p:cNvSpPr txBox="1">
            <a:spLocks noGrp="1"/>
          </p:cNvSpPr>
          <p:nvPr>
            <p:ph type="title" idx="4294967295"/>
          </p:nvPr>
        </p:nvSpPr>
        <p:spPr>
          <a:xfrm>
            <a:off x="6058516" y="4966800"/>
            <a:ext cx="1529400" cy="324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>
                <a:solidFill>
                  <a:schemeClr val="dk2"/>
                </a:solidFill>
              </a:rPr>
              <a:t>Title Three</a:t>
            </a:r>
            <a:endParaRPr sz="1500" b="0">
              <a:solidFill>
                <a:schemeClr val="dk2"/>
              </a:solidFill>
            </a:endParaRPr>
          </a:p>
        </p:txBody>
      </p:sp>
      <p:sp>
        <p:nvSpPr>
          <p:cNvPr id="368" name="Google Shape;368;p32"/>
          <p:cNvSpPr txBox="1">
            <a:spLocks noGrp="1"/>
          </p:cNvSpPr>
          <p:nvPr>
            <p:ph type="title" idx="4294967295"/>
          </p:nvPr>
        </p:nvSpPr>
        <p:spPr>
          <a:xfrm>
            <a:off x="7587802" y="4966800"/>
            <a:ext cx="1529400" cy="324000"/>
          </a:xfrm>
          <a:prstGeom prst="rect">
            <a:avLst/>
          </a:prstGeom>
        </p:spPr>
        <p:txBody>
          <a:bodyPr spcFirstLastPara="1" wrap="square" lIns="121900" tIns="121900" rIns="121900" bIns="121900" anchor="ctr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0">
                <a:solidFill>
                  <a:schemeClr val="dk2"/>
                </a:solidFill>
              </a:rPr>
              <a:t>Title Four</a:t>
            </a:r>
            <a:endParaRPr sz="1500" b="0">
              <a:solidFill>
                <a:schemeClr val="dk2"/>
              </a:solidFill>
            </a:endParaRPr>
          </a:p>
        </p:txBody>
      </p:sp>
      <p:sp>
        <p:nvSpPr>
          <p:cNvPr id="369" name="Google Shape;369;p32"/>
          <p:cNvSpPr txBox="1"/>
          <p:nvPr/>
        </p:nvSpPr>
        <p:spPr>
          <a:xfrm>
            <a:off x="2435813" y="2222500"/>
            <a:ext cx="552000" cy="2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75" tIns="34275" rIns="68575" bIns="34275" anchor="t" anchorCtr="0">
            <a:spAutoFit/>
          </a:bodyPr>
          <a:lstStyle/>
          <a:p>
            <a:pPr marL="0" marR="0" lvl="0" indent="0" algn="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 b="1">
                <a:solidFill>
                  <a:schemeClr val="dk1"/>
                </a:solidFill>
                <a:latin typeface="Sriracha"/>
                <a:ea typeface="Sriracha"/>
                <a:cs typeface="Sriracha"/>
                <a:sym typeface="Sriracha"/>
              </a:rPr>
              <a:t>100 %</a:t>
            </a:r>
            <a:endParaRPr sz="1100" b="1">
              <a:solidFill>
                <a:schemeClr val="dk1"/>
              </a:solidFill>
              <a:latin typeface="Sriracha"/>
              <a:ea typeface="Sriracha"/>
              <a:cs typeface="Sriracha"/>
              <a:sym typeface="Srirach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desMania Template">
  <a:themeElements>
    <a:clrScheme name="Simple Light">
      <a:dk1>
        <a:srgbClr val="1A3B58"/>
      </a:dk1>
      <a:lt1>
        <a:srgbClr val="AF96DB"/>
      </a:lt1>
      <a:dk2>
        <a:srgbClr val="000000"/>
      </a:dk2>
      <a:lt2>
        <a:srgbClr val="FFFFFF"/>
      </a:lt2>
      <a:accent1>
        <a:srgbClr val="FFC8DD"/>
      </a:accent1>
      <a:accent2>
        <a:srgbClr val="BDE0FE"/>
      </a:accent2>
      <a:accent3>
        <a:srgbClr val="E8D2F8"/>
      </a:accent3>
      <a:accent4>
        <a:srgbClr val="FFC8DD"/>
      </a:accent4>
      <a:accent5>
        <a:srgbClr val="BDE0FE"/>
      </a:accent5>
      <a:accent6>
        <a:srgbClr val="E8D2F8"/>
      </a:accent6>
      <a:hlink>
        <a:srgbClr val="9900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475</Words>
  <Application>Microsoft Office PowerPoint</Application>
  <PresentationFormat>Широкоэкранный</PresentationFormat>
  <Paragraphs>83</Paragraphs>
  <Slides>12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Maven Pro</vt:lpstr>
      <vt:lpstr>Maven Pro Black</vt:lpstr>
      <vt:lpstr>Poppins Light</vt:lpstr>
      <vt:lpstr>Sriracha</vt:lpstr>
      <vt:lpstr>SlidesMania Template</vt:lpstr>
      <vt:lpstr>Рекомендации по оформлению презентации в программе Microsoft PowerPoint </vt:lpstr>
      <vt:lpstr>Традиционная структура презентации</vt:lpstr>
      <vt:lpstr>Цвет  </vt:lpstr>
      <vt:lpstr>Шрифт </vt:lpstr>
      <vt:lpstr>Оформление титульного слайда </vt:lpstr>
      <vt:lpstr>Варианты включения иллюстраций</vt:lpstr>
      <vt:lpstr>Презентация PowerPoint</vt:lpstr>
      <vt:lpstr>Презентация PowerPoint</vt:lpstr>
      <vt:lpstr>Chart title.</vt:lpstr>
      <vt:lpstr>Советы по оформлению презентации</vt:lpstr>
      <vt:lpstr>Основные ошибки при оформлении презентации </vt:lpstr>
      <vt:lpstr>Цель слайдов — быстро привлечь внимание и воздействовать на аудиторию. У них три основные функции: информировать, объяснять и убеждать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presentation title goes here.</dc:title>
  <cp:lastModifiedBy>User</cp:lastModifiedBy>
  <cp:revision>17</cp:revision>
  <dcterms:modified xsi:type="dcterms:W3CDTF">2024-12-04T16:14:49Z</dcterms:modified>
</cp:coreProperties>
</file>