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5"/>
  </p:notesMasterIdLst>
  <p:sldIdLst>
    <p:sldId id="256" r:id="rId2"/>
    <p:sldId id="291" r:id="rId3"/>
    <p:sldId id="292" r:id="rId4"/>
    <p:sldId id="293" r:id="rId5"/>
    <p:sldId id="257" r:id="rId6"/>
    <p:sldId id="277" r:id="rId7"/>
    <p:sldId id="288" r:id="rId8"/>
    <p:sldId id="289" r:id="rId9"/>
    <p:sldId id="270" r:id="rId10"/>
    <p:sldId id="286" r:id="rId11"/>
    <p:sldId id="280" r:id="rId12"/>
    <p:sldId id="284" r:id="rId13"/>
    <p:sldId id="290" r:id="rId14"/>
  </p:sldIdLst>
  <p:sldSz cx="18288000" cy="10287000"/>
  <p:notesSz cx="6858000" cy="9144000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9" d="100"/>
          <a:sy n="49" d="100"/>
        </p:scale>
        <p:origin x="-3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31684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2400301"/>
            <a:ext cx="16459200" cy="678894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8400" y="9367838"/>
            <a:ext cx="5791200" cy="714375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106400" y="9367838"/>
            <a:ext cx="4267200" cy="714375"/>
          </a:xfrm>
        </p:spPr>
        <p:txBody>
          <a:bodyPr/>
          <a:lstStyle>
            <a:lvl1pPr>
              <a:defRPr/>
            </a:lvl1pPr>
          </a:lstStyle>
          <a:p>
            <a:fld id="{F6E7326F-09C7-478A-89A1-D5F364488F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9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2">
  <p:cSld name="CUSTOM_1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/>
        </p:nvSpPr>
        <p:spPr>
          <a:xfrm>
            <a:off x="-480050" y="-829397"/>
            <a:ext cx="9058598" cy="101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" name="Google Shape;17;p4"/>
          <p:cNvGrpSpPr/>
          <p:nvPr/>
        </p:nvGrpSpPr>
        <p:grpSpPr>
          <a:xfrm>
            <a:off x="-735925" y="-474552"/>
            <a:ext cx="19759979" cy="3498418"/>
            <a:chOff x="0" y="-47625"/>
            <a:chExt cx="5204240" cy="921388"/>
          </a:xfrm>
        </p:grpSpPr>
        <p:sp>
          <p:nvSpPr>
            <p:cNvPr id="18" name="Google Shape;18;p4"/>
            <p:cNvSpPr/>
            <p:nvPr/>
          </p:nvSpPr>
          <p:spPr>
            <a:xfrm>
              <a:off x="0" y="0"/>
              <a:ext cx="5204240" cy="873763"/>
            </a:xfrm>
            <a:custGeom>
              <a:avLst/>
              <a:gdLst/>
              <a:ahLst/>
              <a:cxnLst/>
              <a:rect l="l" t="t" r="r" b="b"/>
              <a:pathLst>
                <a:path w="5204240" h="873763" extrusionOk="0">
                  <a:moveTo>
                    <a:pt x="19982" y="0"/>
                  </a:moveTo>
                  <a:lnTo>
                    <a:pt x="5184259" y="0"/>
                  </a:lnTo>
                  <a:cubicBezTo>
                    <a:pt x="5195295" y="0"/>
                    <a:pt x="5204240" y="8946"/>
                    <a:pt x="5204240" y="19982"/>
                  </a:cubicBezTo>
                  <a:lnTo>
                    <a:pt x="5204240" y="853781"/>
                  </a:lnTo>
                  <a:cubicBezTo>
                    <a:pt x="5204240" y="864817"/>
                    <a:pt x="5195295" y="873763"/>
                    <a:pt x="5184259" y="873763"/>
                  </a:cubicBezTo>
                  <a:lnTo>
                    <a:pt x="19982" y="873763"/>
                  </a:lnTo>
                  <a:cubicBezTo>
                    <a:pt x="8946" y="873763"/>
                    <a:pt x="0" y="864817"/>
                    <a:pt x="0" y="853781"/>
                  </a:cubicBezTo>
                  <a:lnTo>
                    <a:pt x="0" y="19982"/>
                  </a:lnTo>
                  <a:cubicBezTo>
                    <a:pt x="0" y="8946"/>
                    <a:pt x="8946" y="0"/>
                    <a:pt x="19982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4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5"/>
          <p:cNvGrpSpPr/>
          <p:nvPr/>
        </p:nvGrpSpPr>
        <p:grpSpPr>
          <a:xfrm>
            <a:off x="12691416" y="-791289"/>
            <a:ext cx="6556715" cy="11688829"/>
            <a:chOff x="0" y="-47625"/>
            <a:chExt cx="1726860" cy="3078519"/>
          </a:xfrm>
        </p:grpSpPr>
        <p:sp>
          <p:nvSpPr>
            <p:cNvPr id="22" name="Google Shape;22;p5"/>
            <p:cNvSpPr/>
            <p:nvPr/>
          </p:nvSpPr>
          <p:spPr>
            <a:xfrm>
              <a:off x="0" y="0"/>
              <a:ext cx="1726860" cy="3030894"/>
            </a:xfrm>
            <a:custGeom>
              <a:avLst/>
              <a:gdLst/>
              <a:ahLst/>
              <a:cxnLst/>
              <a:rect l="l" t="t" r="r" b="b"/>
              <a:pathLst>
                <a:path w="1726860" h="3030894" extrusionOk="0">
                  <a:moveTo>
                    <a:pt x="60219" y="0"/>
                  </a:moveTo>
                  <a:lnTo>
                    <a:pt x="1666641" y="0"/>
                  </a:lnTo>
                  <a:cubicBezTo>
                    <a:pt x="1682612" y="0"/>
                    <a:pt x="1697929" y="6345"/>
                    <a:pt x="1709222" y="17638"/>
                  </a:cubicBezTo>
                  <a:cubicBezTo>
                    <a:pt x="1720515" y="28931"/>
                    <a:pt x="1726860" y="44248"/>
                    <a:pt x="1726860" y="60219"/>
                  </a:cubicBezTo>
                  <a:lnTo>
                    <a:pt x="1726860" y="2970674"/>
                  </a:lnTo>
                  <a:cubicBezTo>
                    <a:pt x="1726860" y="3003933"/>
                    <a:pt x="1699899" y="3030894"/>
                    <a:pt x="1666641" y="3030894"/>
                  </a:cubicBezTo>
                  <a:lnTo>
                    <a:pt x="60219" y="3030894"/>
                  </a:lnTo>
                  <a:cubicBezTo>
                    <a:pt x="44248" y="3030894"/>
                    <a:pt x="28931" y="3024549"/>
                    <a:pt x="17638" y="3013256"/>
                  </a:cubicBezTo>
                  <a:cubicBezTo>
                    <a:pt x="6345" y="3001962"/>
                    <a:pt x="0" y="2986646"/>
                    <a:pt x="0" y="2970674"/>
                  </a:cubicBezTo>
                  <a:lnTo>
                    <a:pt x="0" y="60219"/>
                  </a:lnTo>
                  <a:cubicBezTo>
                    <a:pt x="0" y="26961"/>
                    <a:pt x="26961" y="0"/>
                    <a:pt x="60219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5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">
  <p:cSld name="CUSTOM_1_1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6"/>
          <p:cNvGrpSpPr/>
          <p:nvPr/>
        </p:nvGrpSpPr>
        <p:grpSpPr>
          <a:xfrm>
            <a:off x="-9" y="-700914"/>
            <a:ext cx="6556715" cy="11688829"/>
            <a:chOff x="0" y="-47625"/>
            <a:chExt cx="1726860" cy="3078519"/>
          </a:xfrm>
        </p:grpSpPr>
        <p:sp>
          <p:nvSpPr>
            <p:cNvPr id="26" name="Google Shape;26;p6"/>
            <p:cNvSpPr/>
            <p:nvPr/>
          </p:nvSpPr>
          <p:spPr>
            <a:xfrm>
              <a:off x="0" y="0"/>
              <a:ext cx="1726860" cy="3030894"/>
            </a:xfrm>
            <a:custGeom>
              <a:avLst/>
              <a:gdLst/>
              <a:ahLst/>
              <a:cxnLst/>
              <a:rect l="l" t="t" r="r" b="b"/>
              <a:pathLst>
                <a:path w="1726860" h="3030894" extrusionOk="0">
                  <a:moveTo>
                    <a:pt x="60219" y="0"/>
                  </a:moveTo>
                  <a:lnTo>
                    <a:pt x="1666641" y="0"/>
                  </a:lnTo>
                  <a:cubicBezTo>
                    <a:pt x="1682612" y="0"/>
                    <a:pt x="1697929" y="6345"/>
                    <a:pt x="1709222" y="17638"/>
                  </a:cubicBezTo>
                  <a:cubicBezTo>
                    <a:pt x="1720515" y="28931"/>
                    <a:pt x="1726860" y="44248"/>
                    <a:pt x="1726860" y="60219"/>
                  </a:cubicBezTo>
                  <a:lnTo>
                    <a:pt x="1726860" y="2970674"/>
                  </a:lnTo>
                  <a:cubicBezTo>
                    <a:pt x="1726860" y="3003933"/>
                    <a:pt x="1699899" y="3030894"/>
                    <a:pt x="1666641" y="3030894"/>
                  </a:cubicBezTo>
                  <a:lnTo>
                    <a:pt x="60219" y="3030894"/>
                  </a:lnTo>
                  <a:cubicBezTo>
                    <a:pt x="44248" y="3030894"/>
                    <a:pt x="28931" y="3024549"/>
                    <a:pt x="17638" y="3013256"/>
                  </a:cubicBezTo>
                  <a:cubicBezTo>
                    <a:pt x="6345" y="3001962"/>
                    <a:pt x="0" y="2986646"/>
                    <a:pt x="0" y="2970674"/>
                  </a:cubicBezTo>
                  <a:lnTo>
                    <a:pt x="0" y="60219"/>
                  </a:lnTo>
                  <a:cubicBezTo>
                    <a:pt x="0" y="26961"/>
                    <a:pt x="26961" y="0"/>
                    <a:pt x="60219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6"/>
            <p:cNvSpPr txBox="1"/>
            <p:nvPr/>
          </p:nvSpPr>
          <p:spPr>
            <a:xfrm>
              <a:off x="0" y="-47625"/>
              <a:ext cx="812700" cy="86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bg>
      <p:bgPr>
        <a:solidFill>
          <a:srgbClr val="F4ECBE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/>
          <p:nvPr/>
        </p:nvSpPr>
        <p:spPr>
          <a:xfrm>
            <a:off x="-99344" y="-6479498"/>
            <a:ext cx="18486695" cy="18453082"/>
          </a:xfrm>
          <a:custGeom>
            <a:avLst/>
            <a:gdLst/>
            <a:ahLst/>
            <a:cxnLst/>
            <a:rect l="l" t="t" r="r" b="b"/>
            <a:pathLst>
              <a:path w="3823515" h="3816563" extrusionOk="0">
                <a:moveTo>
                  <a:pt x="0" y="0"/>
                </a:moveTo>
                <a:lnTo>
                  <a:pt x="3823516" y="0"/>
                </a:lnTo>
                <a:lnTo>
                  <a:pt x="3823516" y="3816564"/>
                </a:lnTo>
                <a:lnTo>
                  <a:pt x="0" y="38165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1400"/>
              <a:buNone/>
              <a:defRPr>
                <a:solidFill>
                  <a:srgbClr val="355FB5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355FB5"/>
              </a:buClr>
              <a:buSzPts val="4400"/>
              <a:buFont typeface="Lato"/>
              <a:buNone/>
              <a:defRPr sz="4400" b="1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355FB5"/>
              </a:buClr>
              <a:buSzPts val="3200"/>
              <a:buFont typeface="Lato"/>
              <a:buChar char="•"/>
              <a:defRPr sz="3200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355FB5"/>
              </a:buClr>
              <a:buSzPts val="2800"/>
              <a:buFont typeface="Lato"/>
              <a:buChar char="–"/>
              <a:defRPr sz="2800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355FB5"/>
              </a:buClr>
              <a:buSzPts val="2400"/>
              <a:buFont typeface="Lato"/>
              <a:buChar char="•"/>
              <a:defRPr sz="2400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55FB5"/>
              </a:buClr>
              <a:buSzPts val="2000"/>
              <a:buFont typeface="Lato"/>
              <a:buChar char="–"/>
              <a:defRPr sz="2000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55FB5"/>
              </a:buClr>
              <a:buSzPts val="2000"/>
              <a:buFont typeface="Lato"/>
              <a:buChar char="»"/>
              <a:defRPr sz="2000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355FB5"/>
              </a:buClr>
              <a:buSzPts val="2000"/>
              <a:buFont typeface="Lato"/>
              <a:buChar char="•"/>
              <a:defRPr sz="2000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355FB5"/>
              </a:buClr>
              <a:buSzPts val="2000"/>
              <a:buFont typeface="Lato"/>
              <a:buChar char="•"/>
              <a:defRPr sz="2000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355FB5"/>
              </a:buClr>
              <a:buSzPts val="2000"/>
              <a:buFont typeface="Lato"/>
              <a:buChar char="•"/>
              <a:defRPr sz="2000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355FB5"/>
              </a:buClr>
              <a:buSzPts val="2000"/>
              <a:buFont typeface="Lato"/>
              <a:buChar char="•"/>
              <a:defRPr sz="2000" i="0" u="none" strike="noStrike" cap="none">
                <a:solidFill>
                  <a:srgbClr val="355FB5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audio" Target="../media/audio2.wav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0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slide" Target="slide5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BE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/>
          <p:nvPr/>
        </p:nvSpPr>
        <p:spPr>
          <a:xfrm>
            <a:off x="10264401" y="6176790"/>
            <a:ext cx="5580236" cy="1990291"/>
          </a:xfrm>
          <a:custGeom>
            <a:avLst/>
            <a:gdLst/>
            <a:ahLst/>
            <a:cxnLst/>
            <a:rect l="l" t="t" r="r" b="b"/>
            <a:pathLst>
              <a:path w="6783416" h="2572673" extrusionOk="0">
                <a:moveTo>
                  <a:pt x="0" y="0"/>
                </a:moveTo>
                <a:lnTo>
                  <a:pt x="6783416" y="0"/>
                </a:lnTo>
                <a:lnTo>
                  <a:pt x="6783416" y="2572673"/>
                </a:lnTo>
                <a:lnTo>
                  <a:pt x="0" y="25726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1" name="Google Shape;101;p18"/>
          <p:cNvSpPr/>
          <p:nvPr/>
        </p:nvSpPr>
        <p:spPr>
          <a:xfrm rot="462118">
            <a:off x="-839401" y="-872767"/>
            <a:ext cx="5707283" cy="5891389"/>
          </a:xfrm>
          <a:custGeom>
            <a:avLst/>
            <a:gdLst/>
            <a:ahLst/>
            <a:cxnLst/>
            <a:rect l="l" t="t" r="r" b="b"/>
            <a:pathLst>
              <a:path w="5707283" h="5891389" extrusionOk="0">
                <a:moveTo>
                  <a:pt x="0" y="0"/>
                </a:moveTo>
                <a:lnTo>
                  <a:pt x="5707283" y="0"/>
                </a:lnTo>
                <a:lnTo>
                  <a:pt x="5707283" y="5891389"/>
                </a:lnTo>
                <a:lnTo>
                  <a:pt x="0" y="58913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2" name="Google Shape;102;p18"/>
          <p:cNvSpPr/>
          <p:nvPr/>
        </p:nvSpPr>
        <p:spPr>
          <a:xfrm rot="1408210">
            <a:off x="476851" y="3738520"/>
            <a:ext cx="1775032" cy="3271948"/>
          </a:xfrm>
          <a:custGeom>
            <a:avLst/>
            <a:gdLst/>
            <a:ahLst/>
            <a:cxnLst/>
            <a:rect l="l" t="t" r="r" b="b"/>
            <a:pathLst>
              <a:path w="1775032" h="3271948" extrusionOk="0">
                <a:moveTo>
                  <a:pt x="0" y="0"/>
                </a:moveTo>
                <a:lnTo>
                  <a:pt x="1775031" y="0"/>
                </a:lnTo>
                <a:lnTo>
                  <a:pt x="1775031" y="3271947"/>
                </a:lnTo>
                <a:lnTo>
                  <a:pt x="0" y="32719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4" name="Google Shape;104;p18"/>
          <p:cNvSpPr/>
          <p:nvPr/>
        </p:nvSpPr>
        <p:spPr>
          <a:xfrm rot="-1123873">
            <a:off x="2977312" y="1963724"/>
            <a:ext cx="1561662" cy="3003195"/>
          </a:xfrm>
          <a:custGeom>
            <a:avLst/>
            <a:gdLst/>
            <a:ahLst/>
            <a:cxnLst/>
            <a:rect l="l" t="t" r="r" b="b"/>
            <a:pathLst>
              <a:path w="1561662" h="3003195" extrusionOk="0">
                <a:moveTo>
                  <a:pt x="0" y="0"/>
                </a:moveTo>
                <a:lnTo>
                  <a:pt x="1561661" y="0"/>
                </a:lnTo>
                <a:lnTo>
                  <a:pt x="1561661" y="3003196"/>
                </a:lnTo>
                <a:lnTo>
                  <a:pt x="0" y="3003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05" name="Google Shape;105;p18"/>
          <p:cNvSpPr/>
          <p:nvPr/>
        </p:nvSpPr>
        <p:spPr>
          <a:xfrm>
            <a:off x="14774208" y="0"/>
            <a:ext cx="3211850" cy="3043228"/>
          </a:xfrm>
          <a:custGeom>
            <a:avLst/>
            <a:gdLst/>
            <a:ahLst/>
            <a:cxnLst/>
            <a:rect l="l" t="t" r="r" b="b"/>
            <a:pathLst>
              <a:path w="3211850" h="3043228" extrusionOk="0">
                <a:moveTo>
                  <a:pt x="0" y="0"/>
                </a:moveTo>
                <a:lnTo>
                  <a:pt x="3211850" y="0"/>
                </a:lnTo>
                <a:lnTo>
                  <a:pt x="3211850" y="3043228"/>
                </a:lnTo>
                <a:lnTo>
                  <a:pt x="0" y="30432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106" name="Google Shape;106;p18"/>
          <p:cNvGrpSpPr/>
          <p:nvPr/>
        </p:nvGrpSpPr>
        <p:grpSpPr>
          <a:xfrm>
            <a:off x="2217906" y="3520395"/>
            <a:ext cx="13276510" cy="2656395"/>
            <a:chOff x="0" y="-47625"/>
            <a:chExt cx="5204240" cy="860425"/>
          </a:xfrm>
        </p:grpSpPr>
        <p:sp>
          <p:nvSpPr>
            <p:cNvPr id="107" name="Google Shape;107;p18"/>
            <p:cNvSpPr/>
            <p:nvPr/>
          </p:nvSpPr>
          <p:spPr>
            <a:xfrm>
              <a:off x="0" y="0"/>
              <a:ext cx="5204240" cy="796404"/>
            </a:xfrm>
            <a:custGeom>
              <a:avLst/>
              <a:gdLst/>
              <a:ahLst/>
              <a:cxnLst/>
              <a:rect l="l" t="t" r="r" b="b"/>
              <a:pathLst>
                <a:path w="5204240" h="796404" extrusionOk="0">
                  <a:moveTo>
                    <a:pt x="19982" y="0"/>
                  </a:moveTo>
                  <a:lnTo>
                    <a:pt x="5184259" y="0"/>
                  </a:lnTo>
                  <a:cubicBezTo>
                    <a:pt x="5195295" y="0"/>
                    <a:pt x="5204240" y="8946"/>
                    <a:pt x="5204240" y="19982"/>
                  </a:cubicBezTo>
                  <a:lnTo>
                    <a:pt x="5204240" y="776422"/>
                  </a:lnTo>
                  <a:cubicBezTo>
                    <a:pt x="5204240" y="787457"/>
                    <a:pt x="5195295" y="796404"/>
                    <a:pt x="5184259" y="796404"/>
                  </a:cubicBezTo>
                  <a:lnTo>
                    <a:pt x="19982" y="796404"/>
                  </a:lnTo>
                  <a:cubicBezTo>
                    <a:pt x="8946" y="796404"/>
                    <a:pt x="0" y="787457"/>
                    <a:pt x="0" y="776422"/>
                  </a:cubicBezTo>
                  <a:lnTo>
                    <a:pt x="0" y="19982"/>
                  </a:lnTo>
                  <a:cubicBezTo>
                    <a:pt x="0" y="8946"/>
                    <a:pt x="8946" y="0"/>
                    <a:pt x="19982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108;p1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18"/>
          <p:cNvSpPr txBox="1"/>
          <p:nvPr/>
        </p:nvSpPr>
        <p:spPr>
          <a:xfrm>
            <a:off x="7250049" y="9266480"/>
            <a:ext cx="3612665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1F03E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ru-RU" sz="2400" b="1" i="0" u="none" strike="noStrike" cap="none" dirty="0" smtClean="0">
                <a:solidFill>
                  <a:srgbClr val="1F03ED"/>
                </a:solidFill>
                <a:latin typeface="Lato"/>
                <a:ea typeface="Lato"/>
                <a:cs typeface="Lato"/>
                <a:sym typeface="Lato"/>
              </a:rPr>
              <a:t>г. Рубцовск 2024</a:t>
            </a:r>
            <a:endParaRPr sz="2400" dirty="0">
              <a:solidFill>
                <a:srgbClr val="1F03ED"/>
              </a:solidFill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15494416" y="7040750"/>
            <a:ext cx="3016935" cy="3565064"/>
          </a:xfrm>
          <a:custGeom>
            <a:avLst/>
            <a:gdLst/>
            <a:ahLst/>
            <a:cxnLst/>
            <a:rect l="l" t="t" r="r" b="b"/>
            <a:pathLst>
              <a:path w="3016935" h="3565064" extrusionOk="0">
                <a:moveTo>
                  <a:pt x="0" y="0"/>
                </a:moveTo>
                <a:lnTo>
                  <a:pt x="3016935" y="0"/>
                </a:lnTo>
                <a:lnTo>
                  <a:pt x="3016935" y="3565063"/>
                </a:lnTo>
                <a:lnTo>
                  <a:pt x="0" y="35650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Прямоугольник 1"/>
          <p:cNvSpPr/>
          <p:nvPr/>
        </p:nvSpPr>
        <p:spPr>
          <a:xfrm>
            <a:off x="4511796" y="4296678"/>
            <a:ext cx="85427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F03ED"/>
                </a:solidFill>
              </a:rPr>
              <a:t>Создание </a:t>
            </a:r>
            <a:r>
              <a:rPr lang="ru-RU" sz="4000" b="1" dirty="0">
                <a:solidFill>
                  <a:srgbClr val="1F03ED"/>
                </a:solidFill>
              </a:rPr>
              <a:t>икт-игр с помощью </a:t>
            </a:r>
            <a:endParaRPr lang="ru-RU" sz="4000" b="1" dirty="0" smtClean="0">
              <a:solidFill>
                <a:srgbClr val="1F03ED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1F03ED"/>
                </a:solidFill>
              </a:rPr>
              <a:t>программы </a:t>
            </a:r>
            <a:r>
              <a:rPr lang="ru-RU" sz="4000" b="1" dirty="0" err="1">
                <a:solidFill>
                  <a:srgbClr val="1F03ED"/>
                </a:solidFill>
              </a:rPr>
              <a:t>Microsoft</a:t>
            </a:r>
            <a:r>
              <a:rPr lang="ru-RU" sz="4000" b="1" dirty="0">
                <a:solidFill>
                  <a:srgbClr val="1F03ED"/>
                </a:solidFill>
              </a:rPr>
              <a:t> </a:t>
            </a:r>
            <a:r>
              <a:rPr lang="ru-RU" sz="4000" b="1" dirty="0" err="1">
                <a:solidFill>
                  <a:srgbClr val="1F03ED"/>
                </a:solidFill>
              </a:rPr>
              <a:t>PowerPoint</a:t>
            </a:r>
            <a:endParaRPr lang="ru-RU" sz="4000" b="1" dirty="0">
              <a:solidFill>
                <a:srgbClr val="1F03E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5000" y="7266785"/>
            <a:ext cx="5435655" cy="1743621"/>
          </a:xfrm>
          <a:prstGeom prst="rect">
            <a:avLst/>
          </a:prstGeom>
          <a:solidFill>
            <a:schemeClr val="bg1"/>
          </a:solidFill>
          <a:ln>
            <a:solidFill>
              <a:srgbClr val="1F03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56247" y="7622953"/>
            <a:ext cx="4560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1F03ED"/>
                </a:solidFill>
              </a:rPr>
              <a:t>Преподаватели КГБПОУ «Рубцовский педагогический колледж»</a:t>
            </a:r>
          </a:p>
          <a:p>
            <a:r>
              <a:rPr lang="ru-RU" sz="1800" b="1" dirty="0" smtClean="0">
                <a:solidFill>
                  <a:srgbClr val="1F03ED"/>
                </a:solidFill>
              </a:rPr>
              <a:t>Захарова О.Н.</a:t>
            </a:r>
          </a:p>
          <a:p>
            <a:r>
              <a:rPr lang="ru-RU" sz="1800" b="1" dirty="0" smtClean="0">
                <a:solidFill>
                  <a:srgbClr val="1F03ED"/>
                </a:solidFill>
              </a:rPr>
              <a:t>Медведева Л.В.</a:t>
            </a:r>
            <a:endParaRPr lang="ru-RU" sz="1800" b="1" dirty="0">
              <a:solidFill>
                <a:srgbClr val="1F03E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07" y="279805"/>
            <a:ext cx="7167112" cy="158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9"/>
          <p:cNvGrpSpPr/>
          <p:nvPr/>
        </p:nvGrpSpPr>
        <p:grpSpPr>
          <a:xfrm>
            <a:off x="4018893" y="88118"/>
            <a:ext cx="10250215" cy="2021261"/>
            <a:chOff x="0" y="-47625"/>
            <a:chExt cx="2699645" cy="860425"/>
          </a:xfrm>
        </p:grpSpPr>
        <p:sp>
          <p:nvSpPr>
            <p:cNvPr id="120" name="Google Shape;120;p19"/>
            <p:cNvSpPr/>
            <p:nvPr/>
          </p:nvSpPr>
          <p:spPr>
            <a:xfrm>
              <a:off x="0" y="0"/>
              <a:ext cx="2699645" cy="446928"/>
            </a:xfrm>
            <a:custGeom>
              <a:avLst/>
              <a:gdLst/>
              <a:ahLst/>
              <a:cxnLst/>
              <a:rect l="l" t="t" r="r" b="b"/>
              <a:pathLst>
                <a:path w="2699645" h="446928" extrusionOk="0">
                  <a:moveTo>
                    <a:pt x="38520" y="0"/>
                  </a:moveTo>
                  <a:lnTo>
                    <a:pt x="2661125" y="0"/>
                  </a:lnTo>
                  <a:cubicBezTo>
                    <a:pt x="2671341" y="0"/>
                    <a:pt x="2681139" y="4058"/>
                    <a:pt x="2688363" y="11282"/>
                  </a:cubicBezTo>
                  <a:cubicBezTo>
                    <a:pt x="2695587" y="18506"/>
                    <a:pt x="2699645" y="28304"/>
                    <a:pt x="2699645" y="38520"/>
                  </a:cubicBezTo>
                  <a:lnTo>
                    <a:pt x="2699645" y="408408"/>
                  </a:lnTo>
                  <a:cubicBezTo>
                    <a:pt x="2699645" y="429682"/>
                    <a:pt x="2682399" y="446928"/>
                    <a:pt x="2661125" y="446928"/>
                  </a:cubicBezTo>
                  <a:lnTo>
                    <a:pt x="38520" y="446928"/>
                  </a:lnTo>
                  <a:cubicBezTo>
                    <a:pt x="17246" y="446928"/>
                    <a:pt x="0" y="429682"/>
                    <a:pt x="0" y="408408"/>
                  </a:cubicBezTo>
                  <a:lnTo>
                    <a:pt x="0" y="38520"/>
                  </a:lnTo>
                  <a:cubicBezTo>
                    <a:pt x="0" y="17246"/>
                    <a:pt x="17246" y="0"/>
                    <a:pt x="38520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9"/>
          <p:cNvSpPr txBox="1"/>
          <p:nvPr/>
        </p:nvSpPr>
        <p:spPr>
          <a:xfrm>
            <a:off x="4706263" y="337146"/>
            <a:ext cx="8875475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1F03ED"/>
                </a:solidFill>
              </a:rPr>
              <a:t>Триггеры</a:t>
            </a:r>
            <a:endParaRPr dirty="0"/>
          </a:p>
        </p:txBody>
      </p:sp>
      <p:sp>
        <p:nvSpPr>
          <p:cNvPr id="129" name="Google Shape;129;p19"/>
          <p:cNvSpPr/>
          <p:nvPr/>
        </p:nvSpPr>
        <p:spPr>
          <a:xfrm>
            <a:off x="-672097" y="-457055"/>
            <a:ext cx="2695450" cy="1955115"/>
          </a:xfrm>
          <a:custGeom>
            <a:avLst/>
            <a:gdLst/>
            <a:ahLst/>
            <a:cxnLst/>
            <a:rect l="l" t="t" r="r" b="b"/>
            <a:pathLst>
              <a:path w="3800236" h="3600723" extrusionOk="0">
                <a:moveTo>
                  <a:pt x="0" y="0"/>
                </a:moveTo>
                <a:lnTo>
                  <a:pt x="3800236" y="0"/>
                </a:lnTo>
                <a:lnTo>
                  <a:pt x="3800236" y="3600724"/>
                </a:lnTo>
                <a:lnTo>
                  <a:pt x="0" y="3600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Прямоугольник 1"/>
          <p:cNvSpPr/>
          <p:nvPr/>
        </p:nvSpPr>
        <p:spPr>
          <a:xfrm>
            <a:off x="675628" y="1249894"/>
            <a:ext cx="167757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Чтобы правильно выставить триггеры нужно переименовать картинки.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«Главная», «Упорядочить»,  «Область выделения»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859" y="3546553"/>
            <a:ext cx="10909822" cy="654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3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9"/>
          <p:cNvGrpSpPr/>
          <p:nvPr/>
        </p:nvGrpSpPr>
        <p:grpSpPr>
          <a:xfrm>
            <a:off x="4018893" y="88118"/>
            <a:ext cx="10250215" cy="2021261"/>
            <a:chOff x="0" y="-47625"/>
            <a:chExt cx="2699645" cy="860425"/>
          </a:xfrm>
        </p:grpSpPr>
        <p:sp>
          <p:nvSpPr>
            <p:cNvPr id="120" name="Google Shape;120;p19"/>
            <p:cNvSpPr/>
            <p:nvPr/>
          </p:nvSpPr>
          <p:spPr>
            <a:xfrm>
              <a:off x="0" y="0"/>
              <a:ext cx="2699645" cy="446928"/>
            </a:xfrm>
            <a:custGeom>
              <a:avLst/>
              <a:gdLst/>
              <a:ahLst/>
              <a:cxnLst/>
              <a:rect l="l" t="t" r="r" b="b"/>
              <a:pathLst>
                <a:path w="2699645" h="446928" extrusionOk="0">
                  <a:moveTo>
                    <a:pt x="38520" y="0"/>
                  </a:moveTo>
                  <a:lnTo>
                    <a:pt x="2661125" y="0"/>
                  </a:lnTo>
                  <a:cubicBezTo>
                    <a:pt x="2671341" y="0"/>
                    <a:pt x="2681139" y="4058"/>
                    <a:pt x="2688363" y="11282"/>
                  </a:cubicBezTo>
                  <a:cubicBezTo>
                    <a:pt x="2695587" y="18506"/>
                    <a:pt x="2699645" y="28304"/>
                    <a:pt x="2699645" y="38520"/>
                  </a:cubicBezTo>
                  <a:lnTo>
                    <a:pt x="2699645" y="408408"/>
                  </a:lnTo>
                  <a:cubicBezTo>
                    <a:pt x="2699645" y="429682"/>
                    <a:pt x="2682399" y="446928"/>
                    <a:pt x="2661125" y="446928"/>
                  </a:cubicBezTo>
                  <a:lnTo>
                    <a:pt x="38520" y="446928"/>
                  </a:lnTo>
                  <a:cubicBezTo>
                    <a:pt x="17246" y="446928"/>
                    <a:pt x="0" y="429682"/>
                    <a:pt x="0" y="408408"/>
                  </a:cubicBezTo>
                  <a:lnTo>
                    <a:pt x="0" y="38520"/>
                  </a:lnTo>
                  <a:cubicBezTo>
                    <a:pt x="0" y="17246"/>
                    <a:pt x="17246" y="0"/>
                    <a:pt x="38520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9"/>
          <p:cNvSpPr txBox="1"/>
          <p:nvPr/>
        </p:nvSpPr>
        <p:spPr>
          <a:xfrm>
            <a:off x="4706263" y="337146"/>
            <a:ext cx="8875475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1F03ED"/>
                </a:solidFill>
              </a:rPr>
              <a:t>Анимация</a:t>
            </a:r>
            <a:endParaRPr dirty="0"/>
          </a:p>
        </p:txBody>
      </p:sp>
      <p:sp>
        <p:nvSpPr>
          <p:cNvPr id="129" name="Google Shape;129;p19"/>
          <p:cNvSpPr/>
          <p:nvPr/>
        </p:nvSpPr>
        <p:spPr>
          <a:xfrm>
            <a:off x="-672097" y="-457055"/>
            <a:ext cx="2695450" cy="1955115"/>
          </a:xfrm>
          <a:custGeom>
            <a:avLst/>
            <a:gdLst/>
            <a:ahLst/>
            <a:cxnLst/>
            <a:rect l="l" t="t" r="r" b="b"/>
            <a:pathLst>
              <a:path w="3800236" h="3600723" extrusionOk="0">
                <a:moveTo>
                  <a:pt x="0" y="0"/>
                </a:moveTo>
                <a:lnTo>
                  <a:pt x="3800236" y="0"/>
                </a:lnTo>
                <a:lnTo>
                  <a:pt x="3800236" y="3600724"/>
                </a:lnTo>
                <a:lnTo>
                  <a:pt x="0" y="3600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Прямоугольник 1"/>
          <p:cNvSpPr/>
          <p:nvPr/>
        </p:nvSpPr>
        <p:spPr>
          <a:xfrm>
            <a:off x="675628" y="1249894"/>
            <a:ext cx="167757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Выделяем картинку объекта, который начинается на звук Т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Открываем вкладку «Анимация, выбираем вращение»</a:t>
            </a:r>
          </a:p>
          <a:p>
            <a:pPr marL="742950" indent="-742950">
              <a:buAutoNum type="arabicPeriod"/>
            </a:pPr>
            <a:endParaRPr lang="ru-RU" sz="4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36" y="299946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9"/>
          <p:cNvGrpSpPr/>
          <p:nvPr/>
        </p:nvGrpSpPr>
        <p:grpSpPr>
          <a:xfrm>
            <a:off x="4018893" y="88118"/>
            <a:ext cx="10250215" cy="2021261"/>
            <a:chOff x="0" y="-47625"/>
            <a:chExt cx="2699645" cy="860425"/>
          </a:xfrm>
        </p:grpSpPr>
        <p:sp>
          <p:nvSpPr>
            <p:cNvPr id="120" name="Google Shape;120;p19"/>
            <p:cNvSpPr/>
            <p:nvPr/>
          </p:nvSpPr>
          <p:spPr>
            <a:xfrm>
              <a:off x="0" y="0"/>
              <a:ext cx="2699645" cy="446928"/>
            </a:xfrm>
            <a:custGeom>
              <a:avLst/>
              <a:gdLst/>
              <a:ahLst/>
              <a:cxnLst/>
              <a:rect l="l" t="t" r="r" b="b"/>
              <a:pathLst>
                <a:path w="2699645" h="446928" extrusionOk="0">
                  <a:moveTo>
                    <a:pt x="38520" y="0"/>
                  </a:moveTo>
                  <a:lnTo>
                    <a:pt x="2661125" y="0"/>
                  </a:lnTo>
                  <a:cubicBezTo>
                    <a:pt x="2671341" y="0"/>
                    <a:pt x="2681139" y="4058"/>
                    <a:pt x="2688363" y="11282"/>
                  </a:cubicBezTo>
                  <a:cubicBezTo>
                    <a:pt x="2695587" y="18506"/>
                    <a:pt x="2699645" y="28304"/>
                    <a:pt x="2699645" y="38520"/>
                  </a:cubicBezTo>
                  <a:lnTo>
                    <a:pt x="2699645" y="408408"/>
                  </a:lnTo>
                  <a:cubicBezTo>
                    <a:pt x="2699645" y="429682"/>
                    <a:pt x="2682399" y="446928"/>
                    <a:pt x="2661125" y="446928"/>
                  </a:cubicBezTo>
                  <a:lnTo>
                    <a:pt x="38520" y="446928"/>
                  </a:lnTo>
                  <a:cubicBezTo>
                    <a:pt x="17246" y="446928"/>
                    <a:pt x="0" y="429682"/>
                    <a:pt x="0" y="408408"/>
                  </a:cubicBezTo>
                  <a:lnTo>
                    <a:pt x="0" y="38520"/>
                  </a:lnTo>
                  <a:cubicBezTo>
                    <a:pt x="0" y="17246"/>
                    <a:pt x="17246" y="0"/>
                    <a:pt x="38520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9"/>
          <p:cNvSpPr txBox="1"/>
          <p:nvPr/>
        </p:nvSpPr>
        <p:spPr>
          <a:xfrm>
            <a:off x="4706263" y="337146"/>
            <a:ext cx="8875475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1F03ED"/>
                </a:solidFill>
              </a:rPr>
              <a:t>Анимация</a:t>
            </a:r>
            <a:endParaRPr dirty="0"/>
          </a:p>
        </p:txBody>
      </p:sp>
      <p:sp>
        <p:nvSpPr>
          <p:cNvPr id="129" name="Google Shape;129;p19"/>
          <p:cNvSpPr/>
          <p:nvPr/>
        </p:nvSpPr>
        <p:spPr>
          <a:xfrm>
            <a:off x="-672097" y="-457055"/>
            <a:ext cx="2695450" cy="1955115"/>
          </a:xfrm>
          <a:custGeom>
            <a:avLst/>
            <a:gdLst/>
            <a:ahLst/>
            <a:cxnLst/>
            <a:rect l="l" t="t" r="r" b="b"/>
            <a:pathLst>
              <a:path w="3800236" h="3600723" extrusionOk="0">
                <a:moveTo>
                  <a:pt x="0" y="0"/>
                </a:moveTo>
                <a:lnTo>
                  <a:pt x="3800236" y="0"/>
                </a:lnTo>
                <a:lnTo>
                  <a:pt x="3800236" y="3600724"/>
                </a:lnTo>
                <a:lnTo>
                  <a:pt x="0" y="3600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Прямоугольник 1"/>
          <p:cNvSpPr/>
          <p:nvPr/>
        </p:nvSpPr>
        <p:spPr>
          <a:xfrm>
            <a:off x="675628" y="1249894"/>
            <a:ext cx="167757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Выделяем картинку объекта, который не начинается на звук Т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Открываем вкладку «Анимация», выбираем «цвет заливки »</a:t>
            </a:r>
          </a:p>
          <a:p>
            <a:pPr marL="742950" indent="-742950">
              <a:buAutoNum type="arabicPeriod"/>
            </a:pPr>
            <a:endParaRPr lang="ru-RU" sz="40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24" y="269213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2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"/>
          <p:cNvSpPr/>
          <p:nvPr/>
        </p:nvSpPr>
        <p:spPr>
          <a:xfrm>
            <a:off x="-864" y="-206243"/>
            <a:ext cx="18289715" cy="10699482"/>
          </a:xfrm>
          <a:custGeom>
            <a:avLst/>
            <a:gdLst/>
            <a:ahLst/>
            <a:cxnLst/>
            <a:rect l="l" t="t" r="r" b="b"/>
            <a:pathLst>
              <a:path w="3648821" h="2134560" extrusionOk="0">
                <a:moveTo>
                  <a:pt x="0" y="0"/>
                </a:moveTo>
                <a:lnTo>
                  <a:pt x="3648821" y="0"/>
                </a:lnTo>
                <a:lnTo>
                  <a:pt x="3648821" y="2134560"/>
                </a:lnTo>
                <a:lnTo>
                  <a:pt x="0" y="2134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1" name="Google Shape;361;p32"/>
          <p:cNvSpPr txBox="1"/>
          <p:nvPr/>
        </p:nvSpPr>
        <p:spPr>
          <a:xfrm>
            <a:off x="4187381" y="3374344"/>
            <a:ext cx="9913238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 smtClean="0">
                <a:solidFill>
                  <a:srgbClr val="FFF6E8"/>
                </a:solidFill>
                <a:sym typeface="Lato"/>
              </a:rPr>
              <a:t>Нам осталось нажать «Сохранить»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5000" b="1" dirty="0" smtClean="0">
              <a:solidFill>
                <a:srgbClr val="FFF6E8"/>
              </a:solidFill>
              <a:sym typeface="Lato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 smtClean="0">
                <a:solidFill>
                  <a:srgbClr val="FFF6E8"/>
                </a:solidFill>
                <a:sym typeface="Lato"/>
              </a:rPr>
              <a:t>Дидактическое упражнение готово!!!</a:t>
            </a:r>
            <a:endParaRPr dirty="0"/>
          </a:p>
        </p:txBody>
      </p:sp>
      <p:sp>
        <p:nvSpPr>
          <p:cNvPr id="363" name="Google Shape;363;p32"/>
          <p:cNvSpPr/>
          <p:nvPr/>
        </p:nvSpPr>
        <p:spPr>
          <a:xfrm>
            <a:off x="1028700" y="0"/>
            <a:ext cx="3332782" cy="3440291"/>
          </a:xfrm>
          <a:custGeom>
            <a:avLst/>
            <a:gdLst/>
            <a:ahLst/>
            <a:cxnLst/>
            <a:rect l="l" t="t" r="r" b="b"/>
            <a:pathLst>
              <a:path w="3332782" h="3440291" extrusionOk="0">
                <a:moveTo>
                  <a:pt x="0" y="0"/>
                </a:moveTo>
                <a:lnTo>
                  <a:pt x="3332782" y="0"/>
                </a:lnTo>
                <a:lnTo>
                  <a:pt x="3332782" y="3440291"/>
                </a:lnTo>
                <a:lnTo>
                  <a:pt x="0" y="3440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4" name="Google Shape;364;p32"/>
          <p:cNvSpPr/>
          <p:nvPr/>
        </p:nvSpPr>
        <p:spPr>
          <a:xfrm rot="-976345">
            <a:off x="1402071" y="5759062"/>
            <a:ext cx="4056089" cy="3244871"/>
          </a:xfrm>
          <a:custGeom>
            <a:avLst/>
            <a:gdLst/>
            <a:ahLst/>
            <a:cxnLst/>
            <a:rect l="l" t="t" r="r" b="b"/>
            <a:pathLst>
              <a:path w="4056089" h="3244871" extrusionOk="0">
                <a:moveTo>
                  <a:pt x="0" y="0"/>
                </a:moveTo>
                <a:lnTo>
                  <a:pt x="4056089" y="0"/>
                </a:lnTo>
                <a:lnTo>
                  <a:pt x="4056089" y="3244871"/>
                </a:lnTo>
                <a:lnTo>
                  <a:pt x="0" y="3244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5" name="Google Shape;365;p32"/>
          <p:cNvSpPr/>
          <p:nvPr/>
        </p:nvSpPr>
        <p:spPr>
          <a:xfrm rot="-968100">
            <a:off x="7990785" y="8149020"/>
            <a:ext cx="1473632" cy="2716372"/>
          </a:xfrm>
          <a:custGeom>
            <a:avLst/>
            <a:gdLst/>
            <a:ahLst/>
            <a:cxnLst/>
            <a:rect l="l" t="t" r="r" b="b"/>
            <a:pathLst>
              <a:path w="1473632" h="2716372" extrusionOk="0">
                <a:moveTo>
                  <a:pt x="0" y="0"/>
                </a:moveTo>
                <a:lnTo>
                  <a:pt x="1473632" y="0"/>
                </a:lnTo>
                <a:lnTo>
                  <a:pt x="1473632" y="2716372"/>
                </a:lnTo>
                <a:lnTo>
                  <a:pt x="0" y="2716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6" name="Google Shape;366;p32"/>
          <p:cNvSpPr/>
          <p:nvPr/>
        </p:nvSpPr>
        <p:spPr>
          <a:xfrm>
            <a:off x="15055351" y="5109037"/>
            <a:ext cx="3403419" cy="3224739"/>
          </a:xfrm>
          <a:custGeom>
            <a:avLst/>
            <a:gdLst/>
            <a:ahLst/>
            <a:cxnLst/>
            <a:rect l="l" t="t" r="r" b="b"/>
            <a:pathLst>
              <a:path w="3403419" h="3224739" extrusionOk="0">
                <a:moveTo>
                  <a:pt x="0" y="0"/>
                </a:moveTo>
                <a:lnTo>
                  <a:pt x="3403418" y="0"/>
                </a:lnTo>
                <a:lnTo>
                  <a:pt x="3403418" y="3224739"/>
                </a:lnTo>
                <a:lnTo>
                  <a:pt x="0" y="3224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7" name="Google Shape;367;p32"/>
          <p:cNvSpPr/>
          <p:nvPr/>
        </p:nvSpPr>
        <p:spPr>
          <a:xfrm>
            <a:off x="7745842" y="761106"/>
            <a:ext cx="1963517" cy="2320256"/>
          </a:xfrm>
          <a:custGeom>
            <a:avLst/>
            <a:gdLst/>
            <a:ahLst/>
            <a:cxnLst/>
            <a:rect l="l" t="t" r="r" b="b"/>
            <a:pathLst>
              <a:path w="1963517" h="2320256" extrusionOk="0">
                <a:moveTo>
                  <a:pt x="0" y="0"/>
                </a:moveTo>
                <a:lnTo>
                  <a:pt x="1963517" y="0"/>
                </a:lnTo>
                <a:lnTo>
                  <a:pt x="1963517" y="2320256"/>
                </a:lnTo>
                <a:lnTo>
                  <a:pt x="0" y="2320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8" name="Google Shape;368;p32"/>
          <p:cNvSpPr/>
          <p:nvPr/>
        </p:nvSpPr>
        <p:spPr>
          <a:xfrm rot="-2356824">
            <a:off x="13613389" y="927546"/>
            <a:ext cx="1676055" cy="3223183"/>
          </a:xfrm>
          <a:custGeom>
            <a:avLst/>
            <a:gdLst/>
            <a:ahLst/>
            <a:cxnLst/>
            <a:rect l="l" t="t" r="r" b="b"/>
            <a:pathLst>
              <a:path w="1676055" h="3223183" extrusionOk="0">
                <a:moveTo>
                  <a:pt x="0" y="0"/>
                </a:moveTo>
                <a:lnTo>
                  <a:pt x="1676055" y="0"/>
                </a:lnTo>
                <a:lnTo>
                  <a:pt x="1676055" y="3223183"/>
                </a:lnTo>
                <a:lnTo>
                  <a:pt x="0" y="3223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3636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fixiki_46">
            <a:hlinkClick r:id="" action="ppaction://noaction" highlightClick="1">
              <a:snd r:embed="rId2" name="laser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1028700"/>
            <a:ext cx="10515600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WordArt 6"/>
          <p:cNvSpPr>
            <a:spLocks noChangeArrowheads="1" noChangeShapeType="1" noTextEdit="1"/>
          </p:cNvSpPr>
          <p:nvPr/>
        </p:nvSpPr>
        <p:spPr bwMode="auto">
          <a:xfrm>
            <a:off x="6400800" y="2971800"/>
            <a:ext cx="10515600" cy="1764507"/>
          </a:xfrm>
          <a:prstGeom prst="rect">
            <a:avLst/>
          </a:prstGeom>
        </p:spPr>
        <p:txBody>
          <a:bodyPr wrap="none" lIns="163284" tIns="81642" rIns="163284" bIns="81642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6400" b="1" i="1" kern="10">
                <a:ln w="412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</a:rPr>
              <a:t>"Что на "Т" </a:t>
            </a:r>
          </a:p>
        </p:txBody>
      </p:sp>
      <p:pic>
        <p:nvPicPr>
          <p:cNvPr id="5130" name="Picture 10" descr="scale_1200">
            <a:hlinkClick r:id="" action="ppaction://noaction">
              <a:snd r:embed="rId2" name="laser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4864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?id=c37a0827d4fac5c9ee352a87d505f46c-l&amp;n=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9436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AutoShape 16" descr="button-308744_640"/>
          <p:cNvSpPr>
            <a:spLocks noChangeAspect="1" noChangeArrowheads="1"/>
          </p:cNvSpPr>
          <p:nvPr/>
        </p:nvSpPr>
        <p:spPr bwMode="auto">
          <a:xfrm>
            <a:off x="311150" y="69057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5138" name="AutoShape 18" descr="button-308744_640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5140" name="AutoShape 20" descr="AATXAJx63zfUCHnHmU_ZuXQQVBmH_322ZVWyWjfc4w=s900-c-k-c0xffffffff-no-rj-mo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pic>
        <p:nvPicPr>
          <p:cNvPr id="5144" name="Picture 24" descr="AKedOLQlFGibOVKoq2lv09fCR3XxbrgAZBPPTCQg1cQXCw=s900-c-k-c0x00ffffff-no-rj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257800"/>
            <a:ext cx="40005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1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1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ixiki_4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800100"/>
            <a:ext cx="10515600" cy="788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172" name="Group 28"/>
          <p:cNvGraphicFramePr>
            <a:graphicFrameLocks noGrp="1"/>
          </p:cNvGraphicFramePr>
          <p:nvPr>
            <p:ph idx="1"/>
          </p:nvPr>
        </p:nvGraphicFramePr>
        <p:xfrm>
          <a:off x="1676400" y="2514600"/>
          <a:ext cx="10210800" cy="6172200"/>
        </p:xfrm>
        <a:graphic>
          <a:graphicData uri="http://schemas.openxmlformats.org/drawingml/2006/table">
            <a:tbl>
              <a:tblPr/>
              <a:tblGrid>
                <a:gridCol w="3403600"/>
                <a:gridCol w="3403600"/>
                <a:gridCol w="3403600"/>
              </a:tblGrid>
              <a:tr h="205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8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68580" marB="6858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80" marR="182880" marT="68580" marB="6858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70" name="Picture 26" descr="scale_1200">
            <a:hlinkClick r:id="" action="ppaction://noaction">
              <a:snd r:embed="rId3" name="applause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57150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74" name="AutoShape 30" descr="t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176" name="AutoShape 32" descr="t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179" name="AutoShape 35" descr="t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181" name="AutoShape 37" descr="t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pic>
        <p:nvPicPr>
          <p:cNvPr id="6183" name="Picture 39" descr="AATXAJwrxeIQFeQvYNlQOvZ80XK4fVvT7fkA0YwW1wmNog=s900-c-k-c0xffffffff-no-rj-m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00600"/>
            <a:ext cx="21717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7" name="Picture 43" descr="AATXAJxwQ4r9FmCs6J6gGGqj5Is06JgjDUgLGT5Cem9ZAg=s900-c-k-c0xffffffff-no-rj-m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686300"/>
            <a:ext cx="24765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9" name="Picture 45" descr="101279961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7" y="6743700"/>
            <a:ext cx="21780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93" name="AutoShape 49" descr="tv-13969354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195" name="AutoShape 51" descr="tv-13969354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197" name="AutoShape 53" descr="%D0%BA%D1%80%D0%B0%D1%81%D0%BD%D0%BE%D0%B5-%D0%BC%D0%B8-%D0%BE%D0%B5-%D1%82%D0%B2-61263184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199" name="AutoShape 55" descr="%D0%BA%D1%80%D0%B0%D1%81%D0%BD%D0%BE%D0%B5-%D0%BC%D0%B8-%D0%BE%D0%B5-%D1%82%D0%B2-61263184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201" name="AutoShape 57" descr="%D1%82%D0%B2-doodle-%D0%BE%D0%B1%D1%8A%D0%B5%D0%BA%D1%82-%D0%B2%D0%B5%D0%BA%D1%82%D0%BE%D1%80%D0%B0-%D0%B8%D0%B7%D0%BE%D0%BB%D0%B8%D1%80%D0%BE%D0%B2%D0%B0%D0%BD%D0%BD%D1%8B%D0%B9-%D0%BD%D0%B0-%D0%B1%D0%B5%D0%BB%D0%B8%D0%B7%D0%BD%D0%B5-%D1%85%D0%BE%D1%80%D0%BE%D1%88%D0%B8%D0%B9-%D0%B4%D0%BB%D1%8F-%D0%BF%D0%B5%D1%87%D0%B0%D1%82%D0%B5%D0%B9-152800410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203" name="AutoShape 59" descr="%D1%82%D0%B2-doodle-%D0%BE%D0%B1%D1%8A%D0%B5%D0%BA%D1%82-%D0%B2%D0%B5%D0%BA%D1%82%D0%BE%D1%80%D0%B0-%D0%B8%D0%B7%D0%BE%D0%BB%D0%B8%D1%80%D0%BE%D0%B2%D0%B0%D0%BD%D0%BD%D1%8B%D0%B9-%D0%BD%D0%B0-%D0%B1%D0%B5%D0%BB%D0%B8%D0%B7%D0%BD%D0%B5-%D1%85%D0%BE%D1%80%D0%BE%D1%88%D0%B8%D0%B9-%D0%B4%D0%BB%D1%8F-%D0%BF%D0%B5%D1%87%D0%B0%D1%82%D0%B5%D0%B9-152800410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205" name="AutoShape 61" descr="%D1%82%D0%B2-doodle-%D0%BE%D0%B1%D1%8A%D0%B5%D0%BA%D1%82-%D0%B2%D0%B5%D0%BA%D1%82%D0%BE%D1%80%D0%B0-%D0%B8%D0%B7%D0%BE%D0%BB%D0%B8%D1%80%D0%BE%D0%B2%D0%B0%D0%BD%D0%BD%D1%8B%D0%B9-%D0%BD%D0%B0-%D0%B1%D0%B5%D0%BB%D0%B8%D0%B7%D0%BD%D0%B5-%D1%85%D0%BE%D1%80%D0%BE%D1%88%D0%B8%D0%B9-%D0%B4%D0%BB%D1%8F-%D0%BF%D0%B5%D1%87%D0%B0%D1%82%D0%B5%D0%B9-152800410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sp>
        <p:nvSpPr>
          <p:cNvPr id="6207" name="AutoShape 63" descr="%D1%82%D0%B2-doodle-%D0%BE%D0%B1%D1%8A%D0%B5%D0%BA%D1%82-%D0%B2%D0%B5%D0%BA%D1%82%D0%BE%D1%80%D0%B0-%D0%B8%D0%B7%D0%BE%D0%BB%D0%B8%D1%80%D0%BE%D0%B2%D0%B0%D0%BD%D0%BD%D1%8B%D0%B9-%D0%BD%D0%B0-%D0%B1%D0%B5%D0%BB%D0%B8%D0%B7%D0%BD%D0%B5-%D1%85%D0%BE%D1%80%D0%BE%D1%88%D0%B8%D0%B9-%D0%B4%D0%BB%D1%8F-%D0%BF%D0%B5%D1%87%D0%B0%D1%82%D0%B5%D0%B9-152800410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pic>
        <p:nvPicPr>
          <p:cNvPr id="6208" name="Picture 64" descr="тв-doodle-объект-вектора-изолированный-на-белизне-хороший-для-печатей-1528004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7437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09" name="Picture 65" descr="p850874-0mw_150x150_pc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686300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0" name="Picture 66" descr="розовая-моча-чонсервная-банка-изолированная-на-белой-предпосылке-11942995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5146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1" name="Picture 67" descr="2811201703_13399_9b3f092cc3580adf7d58846753bab60c-1200x120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7437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2" name="Picture 68" descr="38d1be23bf3567bdf6d0c381bf3680ff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289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3" name="Picture 69" descr="pngtree-screwdriver-png-image_561604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8006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15" name="AutoShape 71" descr="2811201703_13399_9b3f092cc3580adf7d58846753bab60c-1200x1200"/>
          <p:cNvSpPr>
            <a:spLocks noChangeAspect="1" noChangeArrowheads="1"/>
          </p:cNvSpPr>
          <p:nvPr/>
        </p:nvSpPr>
        <p:spPr bwMode="auto">
          <a:xfrm>
            <a:off x="8839200" y="4914900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pic>
        <p:nvPicPr>
          <p:cNvPr id="6216" name="Picture 72" descr="depositphotos_56255423-stock-illustration-green-tractor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2628901"/>
            <a:ext cx="302895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60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1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0" dur="1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8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AutoShape 5" descr="1614531339_118-p-smailik-na-belom-fone-123"/>
          <p:cNvSpPr>
            <a:spLocks noChangeAspect="1" noChangeArrowheads="1"/>
          </p:cNvSpPr>
          <p:nvPr/>
        </p:nvSpPr>
        <p:spPr bwMode="auto">
          <a:xfrm>
            <a:off x="311150" y="69057"/>
            <a:ext cx="609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63284" tIns="81642" rIns="163284" bIns="81642"/>
          <a:lstStyle/>
          <a:p>
            <a:endParaRPr lang="ru-RU"/>
          </a:p>
        </p:txBody>
      </p:sp>
      <p:pic>
        <p:nvPicPr>
          <p:cNvPr id="8198" name="Picture 6" descr="1614531339_118-p-smailik-na-belom-fone-1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2900"/>
            <a:ext cx="94488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depositphotos_56255423-stock-illustration-green-tractor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7886701"/>
            <a:ext cx="302895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882651" y="7141370"/>
            <a:ext cx="935692" cy="38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63284" tIns="81642" rIns="163284" bIns="81642">
            <a:spAutoFit/>
          </a:bodyPr>
          <a:lstStyle/>
          <a:p>
            <a:r>
              <a:rPr lang="ru-RU" altLang="ru-RU" b="1"/>
              <a:t>Выход</a:t>
            </a:r>
          </a:p>
        </p:txBody>
      </p:sp>
      <p:pic>
        <p:nvPicPr>
          <p:cNvPr id="8203" name="Picture 11" descr="AKedOLQlFGibOVKoq2lv09fCR3XxbrgAZBPPTCQg1cQXCw=s900-c-k-c0x00ffffff-no-rj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7658100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82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8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9"/>
          <p:cNvGrpSpPr/>
          <p:nvPr/>
        </p:nvGrpSpPr>
        <p:grpSpPr>
          <a:xfrm>
            <a:off x="4018893" y="88118"/>
            <a:ext cx="10250215" cy="2021261"/>
            <a:chOff x="0" y="-47625"/>
            <a:chExt cx="2699645" cy="860425"/>
          </a:xfrm>
        </p:grpSpPr>
        <p:sp>
          <p:nvSpPr>
            <p:cNvPr id="120" name="Google Shape;120;p19"/>
            <p:cNvSpPr/>
            <p:nvPr/>
          </p:nvSpPr>
          <p:spPr>
            <a:xfrm>
              <a:off x="0" y="0"/>
              <a:ext cx="2699645" cy="446928"/>
            </a:xfrm>
            <a:custGeom>
              <a:avLst/>
              <a:gdLst/>
              <a:ahLst/>
              <a:cxnLst/>
              <a:rect l="l" t="t" r="r" b="b"/>
              <a:pathLst>
                <a:path w="2699645" h="446928" extrusionOk="0">
                  <a:moveTo>
                    <a:pt x="38520" y="0"/>
                  </a:moveTo>
                  <a:lnTo>
                    <a:pt x="2661125" y="0"/>
                  </a:lnTo>
                  <a:cubicBezTo>
                    <a:pt x="2671341" y="0"/>
                    <a:pt x="2681139" y="4058"/>
                    <a:pt x="2688363" y="11282"/>
                  </a:cubicBezTo>
                  <a:cubicBezTo>
                    <a:pt x="2695587" y="18506"/>
                    <a:pt x="2699645" y="28304"/>
                    <a:pt x="2699645" y="38520"/>
                  </a:cubicBezTo>
                  <a:lnTo>
                    <a:pt x="2699645" y="408408"/>
                  </a:lnTo>
                  <a:cubicBezTo>
                    <a:pt x="2699645" y="429682"/>
                    <a:pt x="2682399" y="446928"/>
                    <a:pt x="2661125" y="446928"/>
                  </a:cubicBezTo>
                  <a:lnTo>
                    <a:pt x="38520" y="446928"/>
                  </a:lnTo>
                  <a:cubicBezTo>
                    <a:pt x="17246" y="446928"/>
                    <a:pt x="0" y="429682"/>
                    <a:pt x="0" y="408408"/>
                  </a:cubicBezTo>
                  <a:lnTo>
                    <a:pt x="0" y="38520"/>
                  </a:lnTo>
                  <a:cubicBezTo>
                    <a:pt x="0" y="17246"/>
                    <a:pt x="17246" y="0"/>
                    <a:pt x="38520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9"/>
          <p:cNvSpPr txBox="1"/>
          <p:nvPr/>
        </p:nvSpPr>
        <p:spPr>
          <a:xfrm>
            <a:off x="4706263" y="337146"/>
            <a:ext cx="887547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1F03ED"/>
                </a:solidFill>
              </a:rPr>
              <a:t>Этап </a:t>
            </a:r>
            <a:r>
              <a:rPr lang="ru-RU" sz="3600" b="1" dirty="0">
                <a:solidFill>
                  <a:srgbClr val="1F03ED"/>
                </a:solidFill>
              </a:rPr>
              <a:t>1. Добавляем объекты на слайд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9"/>
          <p:cNvSpPr/>
          <p:nvPr/>
        </p:nvSpPr>
        <p:spPr>
          <a:xfrm>
            <a:off x="-672097" y="-457055"/>
            <a:ext cx="3800236" cy="3600723"/>
          </a:xfrm>
          <a:custGeom>
            <a:avLst/>
            <a:gdLst/>
            <a:ahLst/>
            <a:cxnLst/>
            <a:rect l="l" t="t" r="r" b="b"/>
            <a:pathLst>
              <a:path w="3800236" h="3600723" extrusionOk="0">
                <a:moveTo>
                  <a:pt x="0" y="0"/>
                </a:moveTo>
                <a:lnTo>
                  <a:pt x="3800236" y="0"/>
                </a:lnTo>
                <a:lnTo>
                  <a:pt x="3800236" y="3600724"/>
                </a:lnTo>
                <a:lnTo>
                  <a:pt x="0" y="3600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Прямоугольник 1"/>
          <p:cNvSpPr/>
          <p:nvPr/>
        </p:nvSpPr>
        <p:spPr>
          <a:xfrm>
            <a:off x="1828800" y="2587557"/>
            <a:ext cx="152529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Чтобы </a:t>
            </a:r>
            <a:r>
              <a:rPr lang="ru-RU" sz="4000" dirty="0"/>
              <a:t>собрать </a:t>
            </a:r>
            <a:r>
              <a:rPr lang="ru-RU" sz="4000" dirty="0" smtClean="0"/>
              <a:t>игру, нужно подготовить картинки и скачать их в контент -папку.</a:t>
            </a:r>
          </a:p>
          <a:p>
            <a:endParaRPr lang="ru-RU" sz="4000" dirty="0"/>
          </a:p>
          <a:p>
            <a:r>
              <a:rPr lang="ru-RU" sz="4000" dirty="0" smtClean="0"/>
              <a:t>2.Откройте </a:t>
            </a:r>
            <a:r>
              <a:rPr lang="ru-RU" sz="4000" dirty="0" err="1"/>
              <a:t>PowerPoint</a:t>
            </a:r>
            <a:r>
              <a:rPr lang="ru-RU" sz="4000" dirty="0"/>
              <a:t> </a:t>
            </a:r>
            <a:r>
              <a:rPr lang="ru-RU" sz="4000" dirty="0" smtClean="0"/>
              <a:t>и </a:t>
            </a:r>
            <a:r>
              <a:rPr lang="ru-RU" sz="4000" dirty="0"/>
              <a:t>создайте пустой слайд</a:t>
            </a:r>
            <a:r>
              <a:rPr lang="ru-RU" sz="4000" dirty="0" smtClean="0"/>
              <a:t>.</a:t>
            </a:r>
          </a:p>
          <a:p>
            <a:endParaRPr lang="ru-RU" sz="4000" dirty="0"/>
          </a:p>
          <a:p>
            <a:r>
              <a:rPr lang="ru-RU" sz="4000" dirty="0" smtClean="0"/>
              <a:t>3.Добавьте </a:t>
            </a:r>
            <a:r>
              <a:rPr lang="ru-RU" sz="4000" dirty="0"/>
              <a:t>на </a:t>
            </a:r>
            <a:r>
              <a:rPr lang="ru-RU" sz="4000" dirty="0" smtClean="0"/>
              <a:t>слайд фон.</a:t>
            </a:r>
          </a:p>
          <a:p>
            <a:endParaRPr lang="ru-RU" sz="4000" dirty="0" smtClean="0"/>
          </a:p>
          <a:p>
            <a:r>
              <a:rPr lang="ru-RU" sz="4000" dirty="0" smtClean="0"/>
              <a:t> </a:t>
            </a:r>
            <a:r>
              <a:rPr lang="ru-RU" sz="4000" dirty="0"/>
              <a:t>Для этого перейдите на вкладку </a:t>
            </a:r>
            <a:r>
              <a:rPr lang="ru-RU" sz="4000" b="1" dirty="0"/>
              <a:t>Вставка</a:t>
            </a:r>
            <a:r>
              <a:rPr lang="ru-RU" sz="4000" dirty="0"/>
              <a:t> → </a:t>
            </a:r>
            <a:r>
              <a:rPr lang="ru-RU" sz="4000" b="1" dirty="0"/>
              <a:t>Рисунок</a:t>
            </a:r>
            <a:r>
              <a:rPr lang="ru-RU" sz="4000" dirty="0"/>
              <a:t>, найдите загруженную папку со всеми файлами и выберите объект </a:t>
            </a:r>
            <a:r>
              <a:rPr lang="ru-RU" sz="4000" b="1" dirty="0"/>
              <a:t>Фон</a:t>
            </a:r>
            <a:r>
              <a:rPr lang="ru-RU" sz="4000" dirty="0"/>
              <a:t>. Поместите его на слайд. </a:t>
            </a:r>
            <a:endParaRPr lang="ru-RU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9"/>
          <p:cNvGrpSpPr/>
          <p:nvPr/>
        </p:nvGrpSpPr>
        <p:grpSpPr>
          <a:xfrm>
            <a:off x="4018893" y="88118"/>
            <a:ext cx="10250215" cy="2021261"/>
            <a:chOff x="0" y="-47625"/>
            <a:chExt cx="2699645" cy="860425"/>
          </a:xfrm>
        </p:grpSpPr>
        <p:sp>
          <p:nvSpPr>
            <p:cNvPr id="120" name="Google Shape;120;p19"/>
            <p:cNvSpPr/>
            <p:nvPr/>
          </p:nvSpPr>
          <p:spPr>
            <a:xfrm>
              <a:off x="0" y="0"/>
              <a:ext cx="2699645" cy="446928"/>
            </a:xfrm>
            <a:custGeom>
              <a:avLst/>
              <a:gdLst/>
              <a:ahLst/>
              <a:cxnLst/>
              <a:rect l="l" t="t" r="r" b="b"/>
              <a:pathLst>
                <a:path w="2699645" h="446928" extrusionOk="0">
                  <a:moveTo>
                    <a:pt x="38520" y="0"/>
                  </a:moveTo>
                  <a:lnTo>
                    <a:pt x="2661125" y="0"/>
                  </a:lnTo>
                  <a:cubicBezTo>
                    <a:pt x="2671341" y="0"/>
                    <a:pt x="2681139" y="4058"/>
                    <a:pt x="2688363" y="11282"/>
                  </a:cubicBezTo>
                  <a:cubicBezTo>
                    <a:pt x="2695587" y="18506"/>
                    <a:pt x="2699645" y="28304"/>
                    <a:pt x="2699645" y="38520"/>
                  </a:cubicBezTo>
                  <a:lnTo>
                    <a:pt x="2699645" y="408408"/>
                  </a:lnTo>
                  <a:cubicBezTo>
                    <a:pt x="2699645" y="429682"/>
                    <a:pt x="2682399" y="446928"/>
                    <a:pt x="2661125" y="446928"/>
                  </a:cubicBezTo>
                  <a:lnTo>
                    <a:pt x="38520" y="446928"/>
                  </a:lnTo>
                  <a:cubicBezTo>
                    <a:pt x="17246" y="446928"/>
                    <a:pt x="0" y="429682"/>
                    <a:pt x="0" y="408408"/>
                  </a:cubicBezTo>
                  <a:lnTo>
                    <a:pt x="0" y="38520"/>
                  </a:lnTo>
                  <a:cubicBezTo>
                    <a:pt x="0" y="17246"/>
                    <a:pt x="17246" y="0"/>
                    <a:pt x="38520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9"/>
          <p:cNvSpPr txBox="1"/>
          <p:nvPr/>
        </p:nvSpPr>
        <p:spPr>
          <a:xfrm>
            <a:off x="4706263" y="337146"/>
            <a:ext cx="8875475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1F03ED"/>
                </a:solidFill>
              </a:rPr>
              <a:t>Создаем титульный слайд</a:t>
            </a:r>
            <a:endParaRPr dirty="0"/>
          </a:p>
        </p:txBody>
      </p:sp>
      <p:sp>
        <p:nvSpPr>
          <p:cNvPr id="129" name="Google Shape;129;p19"/>
          <p:cNvSpPr/>
          <p:nvPr/>
        </p:nvSpPr>
        <p:spPr>
          <a:xfrm>
            <a:off x="-672097" y="-457055"/>
            <a:ext cx="3800236" cy="3600723"/>
          </a:xfrm>
          <a:custGeom>
            <a:avLst/>
            <a:gdLst/>
            <a:ahLst/>
            <a:cxnLst/>
            <a:rect l="l" t="t" r="r" b="b"/>
            <a:pathLst>
              <a:path w="3800236" h="3600723" extrusionOk="0">
                <a:moveTo>
                  <a:pt x="0" y="0"/>
                </a:moveTo>
                <a:lnTo>
                  <a:pt x="3800236" y="0"/>
                </a:lnTo>
                <a:lnTo>
                  <a:pt x="3800236" y="3600724"/>
                </a:lnTo>
                <a:lnTo>
                  <a:pt x="0" y="3600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Прямоугольник 1"/>
          <p:cNvSpPr/>
          <p:nvPr/>
        </p:nvSpPr>
        <p:spPr>
          <a:xfrm>
            <a:off x="3128139" y="1343306"/>
            <a:ext cx="152529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Вставляем картинку персонажа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Вставляем картинку кнопки «Старт»</a:t>
            </a:r>
          </a:p>
          <a:p>
            <a:pPr marL="742950" indent="-742950">
              <a:buAutoNum type="arabicPeriod"/>
            </a:pPr>
            <a:endParaRPr lang="ru-RU" sz="4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263" y="3282298"/>
            <a:ext cx="10525327" cy="63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92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9"/>
          <p:cNvGrpSpPr/>
          <p:nvPr/>
        </p:nvGrpSpPr>
        <p:grpSpPr>
          <a:xfrm>
            <a:off x="4018893" y="88118"/>
            <a:ext cx="10250215" cy="2021261"/>
            <a:chOff x="0" y="-47625"/>
            <a:chExt cx="2699645" cy="860425"/>
          </a:xfrm>
        </p:grpSpPr>
        <p:sp>
          <p:nvSpPr>
            <p:cNvPr id="120" name="Google Shape;120;p19"/>
            <p:cNvSpPr/>
            <p:nvPr/>
          </p:nvSpPr>
          <p:spPr>
            <a:xfrm>
              <a:off x="0" y="0"/>
              <a:ext cx="2699645" cy="446928"/>
            </a:xfrm>
            <a:custGeom>
              <a:avLst/>
              <a:gdLst/>
              <a:ahLst/>
              <a:cxnLst/>
              <a:rect l="l" t="t" r="r" b="b"/>
              <a:pathLst>
                <a:path w="2699645" h="446928" extrusionOk="0">
                  <a:moveTo>
                    <a:pt x="38520" y="0"/>
                  </a:moveTo>
                  <a:lnTo>
                    <a:pt x="2661125" y="0"/>
                  </a:lnTo>
                  <a:cubicBezTo>
                    <a:pt x="2671341" y="0"/>
                    <a:pt x="2681139" y="4058"/>
                    <a:pt x="2688363" y="11282"/>
                  </a:cubicBezTo>
                  <a:cubicBezTo>
                    <a:pt x="2695587" y="18506"/>
                    <a:pt x="2699645" y="28304"/>
                    <a:pt x="2699645" y="38520"/>
                  </a:cubicBezTo>
                  <a:lnTo>
                    <a:pt x="2699645" y="408408"/>
                  </a:lnTo>
                  <a:cubicBezTo>
                    <a:pt x="2699645" y="429682"/>
                    <a:pt x="2682399" y="446928"/>
                    <a:pt x="2661125" y="446928"/>
                  </a:cubicBezTo>
                  <a:lnTo>
                    <a:pt x="38520" y="446928"/>
                  </a:lnTo>
                  <a:cubicBezTo>
                    <a:pt x="17246" y="446928"/>
                    <a:pt x="0" y="429682"/>
                    <a:pt x="0" y="408408"/>
                  </a:cubicBezTo>
                  <a:lnTo>
                    <a:pt x="0" y="38520"/>
                  </a:lnTo>
                  <a:cubicBezTo>
                    <a:pt x="0" y="17246"/>
                    <a:pt x="17246" y="0"/>
                    <a:pt x="38520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9"/>
          <p:cNvSpPr txBox="1"/>
          <p:nvPr/>
        </p:nvSpPr>
        <p:spPr>
          <a:xfrm>
            <a:off x="4706263" y="337146"/>
            <a:ext cx="8875475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600" b="1" dirty="0" smtClean="0">
                <a:solidFill>
                  <a:srgbClr val="1F03ED"/>
                </a:solidFill>
              </a:rPr>
              <a:t>Создание гиперссылки</a:t>
            </a:r>
            <a:endParaRPr dirty="0"/>
          </a:p>
        </p:txBody>
      </p:sp>
      <p:sp>
        <p:nvSpPr>
          <p:cNvPr id="129" name="Google Shape;129;p19"/>
          <p:cNvSpPr/>
          <p:nvPr/>
        </p:nvSpPr>
        <p:spPr>
          <a:xfrm>
            <a:off x="-672097" y="-457055"/>
            <a:ext cx="3800236" cy="3600723"/>
          </a:xfrm>
          <a:custGeom>
            <a:avLst/>
            <a:gdLst/>
            <a:ahLst/>
            <a:cxnLst/>
            <a:rect l="l" t="t" r="r" b="b"/>
            <a:pathLst>
              <a:path w="3800236" h="3600723" extrusionOk="0">
                <a:moveTo>
                  <a:pt x="0" y="0"/>
                </a:moveTo>
                <a:lnTo>
                  <a:pt x="3800236" y="0"/>
                </a:lnTo>
                <a:lnTo>
                  <a:pt x="3800236" y="3600724"/>
                </a:lnTo>
                <a:lnTo>
                  <a:pt x="0" y="3600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Прямоугольник 1"/>
          <p:cNvSpPr/>
          <p:nvPr/>
        </p:nvSpPr>
        <p:spPr>
          <a:xfrm>
            <a:off x="3128139" y="1343306"/>
            <a:ext cx="152529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/>
              <a:t>Выделяем нужный объект, затем левой кнопкой мыши выбираем вкладку гиперссылка</a:t>
            </a:r>
          </a:p>
          <a:p>
            <a:pPr marL="742950" indent="-742950">
              <a:buAutoNum type="arabicPeriod"/>
            </a:pPr>
            <a:r>
              <a:rPr lang="ru-RU" sz="4000" dirty="0" smtClean="0"/>
              <a:t>Выбираем место в документе «Следующий слайд»</a:t>
            </a:r>
          </a:p>
          <a:p>
            <a:pPr marL="742950" indent="-742950">
              <a:buAutoNum type="arabicPeriod"/>
            </a:pPr>
            <a:endParaRPr lang="ru-RU" sz="40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65" y="3744238"/>
            <a:ext cx="8374790" cy="5024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744238"/>
            <a:ext cx="8373700" cy="502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8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9"/>
          <p:cNvGrpSpPr/>
          <p:nvPr/>
        </p:nvGrpSpPr>
        <p:grpSpPr>
          <a:xfrm>
            <a:off x="4018893" y="88118"/>
            <a:ext cx="10250215" cy="2021261"/>
            <a:chOff x="0" y="-47625"/>
            <a:chExt cx="2699645" cy="860425"/>
          </a:xfrm>
        </p:grpSpPr>
        <p:sp>
          <p:nvSpPr>
            <p:cNvPr id="120" name="Google Shape;120;p19"/>
            <p:cNvSpPr/>
            <p:nvPr/>
          </p:nvSpPr>
          <p:spPr>
            <a:xfrm>
              <a:off x="0" y="0"/>
              <a:ext cx="2699645" cy="446928"/>
            </a:xfrm>
            <a:custGeom>
              <a:avLst/>
              <a:gdLst/>
              <a:ahLst/>
              <a:cxnLst/>
              <a:rect l="l" t="t" r="r" b="b"/>
              <a:pathLst>
                <a:path w="2699645" h="446928" extrusionOk="0">
                  <a:moveTo>
                    <a:pt x="38520" y="0"/>
                  </a:moveTo>
                  <a:lnTo>
                    <a:pt x="2661125" y="0"/>
                  </a:lnTo>
                  <a:cubicBezTo>
                    <a:pt x="2671341" y="0"/>
                    <a:pt x="2681139" y="4058"/>
                    <a:pt x="2688363" y="11282"/>
                  </a:cubicBezTo>
                  <a:cubicBezTo>
                    <a:pt x="2695587" y="18506"/>
                    <a:pt x="2699645" y="28304"/>
                    <a:pt x="2699645" y="38520"/>
                  </a:cubicBezTo>
                  <a:lnTo>
                    <a:pt x="2699645" y="408408"/>
                  </a:lnTo>
                  <a:cubicBezTo>
                    <a:pt x="2699645" y="429682"/>
                    <a:pt x="2682399" y="446928"/>
                    <a:pt x="2661125" y="446928"/>
                  </a:cubicBezTo>
                  <a:lnTo>
                    <a:pt x="38520" y="446928"/>
                  </a:lnTo>
                  <a:cubicBezTo>
                    <a:pt x="17246" y="446928"/>
                    <a:pt x="0" y="429682"/>
                    <a:pt x="0" y="408408"/>
                  </a:cubicBezTo>
                  <a:lnTo>
                    <a:pt x="0" y="38520"/>
                  </a:lnTo>
                  <a:cubicBezTo>
                    <a:pt x="0" y="17246"/>
                    <a:pt x="17246" y="0"/>
                    <a:pt x="38520" y="0"/>
                  </a:cubicBezTo>
                  <a:close/>
                </a:path>
              </a:pathLst>
            </a:custGeom>
            <a:solidFill>
              <a:srgbClr val="FFFFFF"/>
            </a:solidFill>
            <a:ln w="57150" cap="flat" cmpd="sng">
              <a:solidFill>
                <a:srgbClr val="355FB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9"/>
          <p:cNvSpPr txBox="1"/>
          <p:nvPr/>
        </p:nvSpPr>
        <p:spPr>
          <a:xfrm>
            <a:off x="4706263" y="337146"/>
            <a:ext cx="88754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dirty="0" smtClean="0">
                <a:solidFill>
                  <a:srgbClr val="1F03ED"/>
                </a:solidFill>
              </a:rPr>
              <a:t>Добавляем таблицу и картинки</a:t>
            </a:r>
            <a:endParaRPr sz="4000" b="1" dirty="0">
              <a:solidFill>
                <a:srgbClr val="1F03ED"/>
              </a:solidFill>
            </a:endParaRPr>
          </a:p>
        </p:txBody>
      </p:sp>
      <p:sp>
        <p:nvSpPr>
          <p:cNvPr id="129" name="Google Shape;129;p19"/>
          <p:cNvSpPr/>
          <p:nvPr/>
        </p:nvSpPr>
        <p:spPr>
          <a:xfrm>
            <a:off x="-672097" y="-457055"/>
            <a:ext cx="3800236" cy="3600723"/>
          </a:xfrm>
          <a:custGeom>
            <a:avLst/>
            <a:gdLst/>
            <a:ahLst/>
            <a:cxnLst/>
            <a:rect l="l" t="t" r="r" b="b"/>
            <a:pathLst>
              <a:path w="3800236" h="3600723" extrusionOk="0">
                <a:moveTo>
                  <a:pt x="0" y="0"/>
                </a:moveTo>
                <a:lnTo>
                  <a:pt x="3800236" y="0"/>
                </a:lnTo>
                <a:lnTo>
                  <a:pt x="3800236" y="3600724"/>
                </a:lnTo>
                <a:lnTo>
                  <a:pt x="0" y="36007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2" t="2087"/>
          <a:stretch/>
        </p:blipFill>
        <p:spPr bwMode="auto">
          <a:xfrm>
            <a:off x="678658" y="3366366"/>
            <a:ext cx="7529208" cy="529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917" y="3311084"/>
            <a:ext cx="9002585" cy="5401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44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CBE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2"/>
          <p:cNvSpPr/>
          <p:nvPr/>
        </p:nvSpPr>
        <p:spPr>
          <a:xfrm>
            <a:off x="-864" y="-206243"/>
            <a:ext cx="18289715" cy="10699482"/>
          </a:xfrm>
          <a:custGeom>
            <a:avLst/>
            <a:gdLst/>
            <a:ahLst/>
            <a:cxnLst/>
            <a:rect l="l" t="t" r="r" b="b"/>
            <a:pathLst>
              <a:path w="3648821" h="2134560" extrusionOk="0">
                <a:moveTo>
                  <a:pt x="0" y="0"/>
                </a:moveTo>
                <a:lnTo>
                  <a:pt x="3648821" y="0"/>
                </a:lnTo>
                <a:lnTo>
                  <a:pt x="3648821" y="2134560"/>
                </a:lnTo>
                <a:lnTo>
                  <a:pt x="0" y="2134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1" name="Google Shape;361;p32"/>
          <p:cNvSpPr txBox="1"/>
          <p:nvPr/>
        </p:nvSpPr>
        <p:spPr>
          <a:xfrm>
            <a:off x="4187381" y="3748112"/>
            <a:ext cx="9913238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000" b="1" dirty="0" smtClean="0">
                <a:solidFill>
                  <a:srgbClr val="FFF6E8"/>
                </a:solidFill>
                <a:sym typeface="Lato"/>
              </a:rPr>
              <a:t>Настройка триггеров и анимации для объектов игры</a:t>
            </a:r>
            <a:endParaRPr dirty="0"/>
          </a:p>
        </p:txBody>
      </p:sp>
      <p:sp>
        <p:nvSpPr>
          <p:cNvPr id="363" name="Google Shape;363;p32"/>
          <p:cNvSpPr/>
          <p:nvPr/>
        </p:nvSpPr>
        <p:spPr>
          <a:xfrm>
            <a:off x="1028700" y="0"/>
            <a:ext cx="3332782" cy="3440291"/>
          </a:xfrm>
          <a:custGeom>
            <a:avLst/>
            <a:gdLst/>
            <a:ahLst/>
            <a:cxnLst/>
            <a:rect l="l" t="t" r="r" b="b"/>
            <a:pathLst>
              <a:path w="3332782" h="3440291" extrusionOk="0">
                <a:moveTo>
                  <a:pt x="0" y="0"/>
                </a:moveTo>
                <a:lnTo>
                  <a:pt x="3332782" y="0"/>
                </a:lnTo>
                <a:lnTo>
                  <a:pt x="3332782" y="3440291"/>
                </a:lnTo>
                <a:lnTo>
                  <a:pt x="0" y="3440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4" name="Google Shape;364;p32"/>
          <p:cNvSpPr/>
          <p:nvPr/>
        </p:nvSpPr>
        <p:spPr>
          <a:xfrm rot="-976345">
            <a:off x="1402071" y="5759062"/>
            <a:ext cx="4056089" cy="3244871"/>
          </a:xfrm>
          <a:custGeom>
            <a:avLst/>
            <a:gdLst/>
            <a:ahLst/>
            <a:cxnLst/>
            <a:rect l="l" t="t" r="r" b="b"/>
            <a:pathLst>
              <a:path w="4056089" h="3244871" extrusionOk="0">
                <a:moveTo>
                  <a:pt x="0" y="0"/>
                </a:moveTo>
                <a:lnTo>
                  <a:pt x="4056089" y="0"/>
                </a:lnTo>
                <a:lnTo>
                  <a:pt x="4056089" y="3244871"/>
                </a:lnTo>
                <a:lnTo>
                  <a:pt x="0" y="32448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5" name="Google Shape;365;p32"/>
          <p:cNvSpPr/>
          <p:nvPr/>
        </p:nvSpPr>
        <p:spPr>
          <a:xfrm rot="-968100">
            <a:off x="7990785" y="8149020"/>
            <a:ext cx="1473632" cy="2716372"/>
          </a:xfrm>
          <a:custGeom>
            <a:avLst/>
            <a:gdLst/>
            <a:ahLst/>
            <a:cxnLst/>
            <a:rect l="l" t="t" r="r" b="b"/>
            <a:pathLst>
              <a:path w="1473632" h="2716372" extrusionOk="0">
                <a:moveTo>
                  <a:pt x="0" y="0"/>
                </a:moveTo>
                <a:lnTo>
                  <a:pt x="1473632" y="0"/>
                </a:lnTo>
                <a:lnTo>
                  <a:pt x="1473632" y="2716372"/>
                </a:lnTo>
                <a:lnTo>
                  <a:pt x="0" y="2716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6" name="Google Shape;366;p32"/>
          <p:cNvSpPr/>
          <p:nvPr/>
        </p:nvSpPr>
        <p:spPr>
          <a:xfrm>
            <a:off x="15055351" y="5109037"/>
            <a:ext cx="3403419" cy="3224739"/>
          </a:xfrm>
          <a:custGeom>
            <a:avLst/>
            <a:gdLst/>
            <a:ahLst/>
            <a:cxnLst/>
            <a:rect l="l" t="t" r="r" b="b"/>
            <a:pathLst>
              <a:path w="3403419" h="3224739" extrusionOk="0">
                <a:moveTo>
                  <a:pt x="0" y="0"/>
                </a:moveTo>
                <a:lnTo>
                  <a:pt x="3403418" y="0"/>
                </a:lnTo>
                <a:lnTo>
                  <a:pt x="3403418" y="3224739"/>
                </a:lnTo>
                <a:lnTo>
                  <a:pt x="0" y="32247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7" name="Google Shape;367;p32"/>
          <p:cNvSpPr/>
          <p:nvPr/>
        </p:nvSpPr>
        <p:spPr>
          <a:xfrm>
            <a:off x="7745842" y="761106"/>
            <a:ext cx="1963517" cy="2320256"/>
          </a:xfrm>
          <a:custGeom>
            <a:avLst/>
            <a:gdLst/>
            <a:ahLst/>
            <a:cxnLst/>
            <a:rect l="l" t="t" r="r" b="b"/>
            <a:pathLst>
              <a:path w="1963517" h="2320256" extrusionOk="0">
                <a:moveTo>
                  <a:pt x="0" y="0"/>
                </a:moveTo>
                <a:lnTo>
                  <a:pt x="1963517" y="0"/>
                </a:lnTo>
                <a:lnTo>
                  <a:pt x="1963517" y="2320256"/>
                </a:lnTo>
                <a:lnTo>
                  <a:pt x="0" y="23202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68" name="Google Shape;368;p32"/>
          <p:cNvSpPr/>
          <p:nvPr/>
        </p:nvSpPr>
        <p:spPr>
          <a:xfrm rot="-2356824">
            <a:off x="13613389" y="927546"/>
            <a:ext cx="1676055" cy="3223183"/>
          </a:xfrm>
          <a:custGeom>
            <a:avLst/>
            <a:gdLst/>
            <a:ahLst/>
            <a:cxnLst/>
            <a:rect l="l" t="t" r="r" b="b"/>
            <a:pathLst>
              <a:path w="1676055" h="3223183" extrusionOk="0">
                <a:moveTo>
                  <a:pt x="0" y="0"/>
                </a:moveTo>
                <a:lnTo>
                  <a:pt x="1676055" y="0"/>
                </a:lnTo>
                <a:lnTo>
                  <a:pt x="1676055" y="3223183"/>
                </a:lnTo>
                <a:lnTo>
                  <a:pt x="0" y="32231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204</Words>
  <Application>Microsoft Office PowerPoint</Application>
  <PresentationFormat>Произвольный</PresentationFormat>
  <Paragraphs>36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Lato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Медведева Людмила Владимировна</cp:lastModifiedBy>
  <cp:revision>11</cp:revision>
  <dcterms:modified xsi:type="dcterms:W3CDTF">2024-12-04T10:05:15Z</dcterms:modified>
</cp:coreProperties>
</file>