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435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293" r:id="rId12"/>
  </p:sldIdLst>
  <p:sldSz cx="12192000" cy="6858000"/>
  <p:notesSz cx="6858000" cy="9144000"/>
  <p:embeddedFontLst>
    <p:embeddedFont>
      <p:font typeface="맑은 고딕" pitchFamily="34" charset="-127"/>
      <p:regular r:id="rId15"/>
      <p:bold r:id="rId16"/>
    </p:embeddedFont>
    <p:embeddedFont>
      <p:font typeface="Oswald" charset="-52"/>
      <p:regular r:id="rId17"/>
      <p:bold r:id="rId18"/>
    </p:embeddedFont>
    <p:embeddedFont>
      <p:font typeface="Arial Unicode MS" pitchFamily="34" charset="-128"/>
      <p:regular r:id="rId19"/>
    </p:embeddedFont>
    <p:embeddedFont>
      <p:font typeface="Rubik Light" charset="-79"/>
      <p:regular r:id="rId20"/>
      <p:italic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36A"/>
    <a:srgbClr val="9C7132"/>
    <a:srgbClr val="E0CB79"/>
    <a:srgbClr val="83561C"/>
    <a:srgbClr val="E914C1"/>
    <a:srgbClr val="0917D0"/>
    <a:srgbClr val="15E6FE"/>
    <a:srgbClr val="802E0E"/>
    <a:srgbClr val="C16B47"/>
    <a:srgbClr val="CFA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60"/>
  </p:normalViewPr>
  <p:slideViewPr>
    <p:cSldViewPr snapToGrid="0">
      <p:cViewPr>
        <p:scale>
          <a:sx n="95" d="100"/>
          <a:sy n="95" d="100"/>
        </p:scale>
        <p:origin x="-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448C956C-BDE8-4D0E-86A8-D75960E11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F95FD17-27FE-490F-8E28-06AA6949DAB3}"/>
              </a:ext>
            </a:extLst>
          </p:cNvPr>
          <p:cNvSpPr/>
          <p:nvPr userDrawn="1"/>
        </p:nvSpPr>
        <p:spPr>
          <a:xfrm>
            <a:off x="2292627" y="1033670"/>
            <a:ext cx="7606747" cy="4790661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Graphic 3">
            <a:hlinkClick r:id="rId3"/>
            <a:extLst>
              <a:ext uri="{FF2B5EF4-FFF2-40B4-BE49-F238E27FC236}">
                <a16:creationId xmlns:a16="http://schemas.microsoft.com/office/drawing/2014/main" xmlns="" id="{A9591F6B-CBDA-4461-AB10-845C29125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6"/>
            <a:extLst>
              <a:ext uri="{FF2B5EF4-FFF2-40B4-BE49-F238E27FC236}">
                <a16:creationId xmlns:a16="http://schemas.microsoft.com/office/drawing/2014/main" xmlns="" id="{65AB492B-42E2-435A-83C6-F8727E2C5393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40B7B2DD-7BEE-4298-ABA4-018A5B9F0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B641E071-9DA9-4371-BA85-C3484456BA80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C52D67F4-8832-47ED-B0AF-7C88AF97AA40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857250" y="2349567"/>
            <a:ext cx="3274950" cy="327681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0" name="Graphic 3">
            <a:hlinkClick r:id="rId3"/>
            <a:extLst>
              <a:ext uri="{FF2B5EF4-FFF2-40B4-BE49-F238E27FC236}">
                <a16:creationId xmlns:a16="http://schemas.microsoft.com/office/drawing/2014/main" xmlns="" id="{E97A19CC-1556-44DA-8070-3A7479BA2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xmlns="" id="{53586F0F-837C-4913-8702-9E91E91D9914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1986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A7A8B370-E67A-4445-A1E9-CD7AE7DB9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205E1D7A-8276-406E-A02C-EC3562C179A1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그림 개체 틀 4">
            <a:extLst>
              <a:ext uri="{FF2B5EF4-FFF2-40B4-BE49-F238E27FC236}">
                <a16:creationId xmlns:a16="http://schemas.microsoft.com/office/drawing/2014/main" xmlns="" id="{F81AE992-136F-4AA5-A210-69AD147EC6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1544" y="1241638"/>
            <a:ext cx="3049156" cy="437472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xmlns="" id="{53DFAE6C-80DD-4F1F-9C1C-0F56A8F0D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E49261EF-2B05-44EE-86DC-BCA6AEB29A1C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1578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087FAFDA-41D5-4F54-9D79-D9DF9522A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C4FD2758-57EE-4D78-A603-75B476C79652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018BC0BD-E3E1-4D72-8F79-25801D0AD2BB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07000" y="507600"/>
            <a:ext cx="11178000" cy="20700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xmlns="" id="{AB66DC8B-5D1C-4CE3-B081-554EA5AB0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xmlns="" id="{F80F3759-BFD4-4399-99B7-9E692962FA88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5820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3C5BEC64-1C37-4158-9C70-E47767DFE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FC21660-FA37-4739-AA4C-51E7010A791E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419C5FA-EED7-4C52-99D6-9884719E2A89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897710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F110FB4C-44B1-460D-8BD7-8476999ADE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9183" y="1897710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xmlns="" id="{4EE6DA73-D644-4CA9-A4DC-31C8BB6D1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236FDFD4-A8E2-4F3A-A27C-986F7FC20380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798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68282563-E562-43C2-8981-5441A6DAC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C1235ED-B851-418D-93E8-D7FF2A637E7A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BE6F1735-0E09-406F-8C23-591FAE14BC2F}"/>
              </a:ext>
            </a:extLst>
          </p:cNvPr>
          <p:cNvSpPr>
            <a:spLocks noGrp="1" noChangeAspect="1"/>
          </p:cNvSpPr>
          <p:nvPr userDrawn="1">
            <p:ph type="pic" sz="quarter" idx="10" hasCustomPrompt="1"/>
          </p:nvPr>
        </p:nvSpPr>
        <p:spPr>
          <a:xfrm>
            <a:off x="1415969" y="1376781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4">
            <a:extLst>
              <a:ext uri="{FF2B5EF4-FFF2-40B4-BE49-F238E27FC236}">
                <a16:creationId xmlns:a16="http://schemas.microsoft.com/office/drawing/2014/main" xmlns="" id="{E0444925-CDAC-4245-BCCE-FA130EF0C99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356810" y="1376781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xmlns="" id="{F9104767-E620-49C7-8613-3B142A08BB3B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886183" y="3847582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xmlns="" id="{FFD4B16C-D0E7-4F22-BBB2-77CDA2C3108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827024" y="3847582"/>
            <a:ext cx="2253600" cy="225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4" name="Graphic 3">
            <a:hlinkClick r:id="rId3"/>
            <a:extLst>
              <a:ext uri="{FF2B5EF4-FFF2-40B4-BE49-F238E27FC236}">
                <a16:creationId xmlns:a16="http://schemas.microsoft.com/office/drawing/2014/main" xmlns="" id="{4EF58FF2-E3BC-4B5E-BCC9-D4B33BCD6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25" name="TextBox 24">
            <a:hlinkClick r:id="rId6"/>
            <a:extLst>
              <a:ext uri="{FF2B5EF4-FFF2-40B4-BE49-F238E27FC236}">
                <a16:creationId xmlns:a16="http://schemas.microsoft.com/office/drawing/2014/main" xmlns="" id="{06F646B7-4731-476C-AA90-A63DF1D2EA78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79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7B67257E-3921-4563-90AB-9DC493E2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10638E93-1711-4FFF-ABAB-33FF36D349D0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그림 개체 틀 11">
            <a:extLst>
              <a:ext uri="{FF2B5EF4-FFF2-40B4-BE49-F238E27FC236}">
                <a16:creationId xmlns:a16="http://schemas.microsoft.com/office/drawing/2014/main" xmlns="" id="{B1D99948-DBB3-4987-BD40-1300DFFB7F6F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7675032" y="1219200"/>
            <a:ext cx="2142067" cy="4423546"/>
          </a:xfrm>
          <a:prstGeom prst="roundRect">
            <a:avLst>
              <a:gd name="adj" fmla="val 1369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xmlns="" id="{C0F29625-5C53-4753-A4E2-2E6D02BEC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56925C83-C2A6-4F1C-AFEE-3288270D9D9C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6810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DA197213-33EC-41A8-86D7-77EE45822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B88F7A09-E74E-4D33-8828-A1DB741530A9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그림 개체 틀 5">
            <a:extLst>
              <a:ext uri="{FF2B5EF4-FFF2-40B4-BE49-F238E27FC236}">
                <a16:creationId xmlns:a16="http://schemas.microsoft.com/office/drawing/2014/main" xmlns="" id="{FA4EE83B-C3B8-4E90-AE6D-74AA125138EC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340810" y="1203960"/>
            <a:ext cx="5842310" cy="4450080"/>
          </a:xfrm>
          <a:prstGeom prst="roundRect">
            <a:avLst>
              <a:gd name="adj" fmla="val 4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xmlns="" id="{96B84898-F8EC-404C-B596-233D0BDDD7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xmlns="" id="{EE314CA2-AEB2-4C33-9F8F-EFFEE5009A27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560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21335A75-25B1-49BA-B6CB-43A1BCF23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651690B-4B90-4FA0-BCAC-D66FFBE9FF0F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그림 개체 틀 8">
            <a:extLst>
              <a:ext uri="{FF2B5EF4-FFF2-40B4-BE49-F238E27FC236}">
                <a16:creationId xmlns:a16="http://schemas.microsoft.com/office/drawing/2014/main" xmlns="" id="{3D8D7CE5-AA07-41E2-B0FE-1C2C715EA90A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351001" y="1092200"/>
            <a:ext cx="6452466" cy="4267200"/>
          </a:xfrm>
          <a:prstGeom prst="roundRect">
            <a:avLst>
              <a:gd name="adj" fmla="val 211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xmlns="" id="{9EB9B1D1-93DE-456B-9E00-470A1691A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xmlns="" id="{C368993C-76D5-42C0-8C1C-07370EFE1614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469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D7FC98F9-CA81-461C-8199-CE722D4BA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0B893639-8453-4C38-B267-6BD64D0BD148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7D75D6E8-6360-4A87-8208-26011455B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4591C722-0CEF-4728-A989-A3BA4CCC39D3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5C61EB50-EEB1-491C-87D8-5606D54D3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F95FD17-27FE-490F-8E28-06AA6949DAB3}"/>
              </a:ext>
            </a:extLst>
          </p:cNvPr>
          <p:cNvSpPr/>
          <p:nvPr userDrawn="1"/>
        </p:nvSpPr>
        <p:spPr>
          <a:xfrm>
            <a:off x="2767330" y="1549668"/>
            <a:ext cx="6657342" cy="3758666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Graphic 3">
            <a:hlinkClick r:id="rId3"/>
            <a:extLst>
              <a:ext uri="{FF2B5EF4-FFF2-40B4-BE49-F238E27FC236}">
                <a16:creationId xmlns:a16="http://schemas.microsoft.com/office/drawing/2014/main" xmlns="" id="{E88ACA73-D3A8-4273-9AF8-4E97AE21F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6"/>
            <a:extLst>
              <a:ext uri="{FF2B5EF4-FFF2-40B4-BE49-F238E27FC236}">
                <a16:creationId xmlns:a16="http://schemas.microsoft.com/office/drawing/2014/main" xmlns="" id="{8CFF28DB-90BD-4D34-9902-3CF002C6A9FB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779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57FB002C-5A27-42BE-9246-E07F921A9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24353CF9-E6CF-421E-BCA0-CE6C0C1C39B9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xmlns="" id="{7DE1AFD5-F338-44E9-9CE6-F2252A4B3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xmlns="" id="{0B8F896E-1121-453D-AB54-E4755698DB37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786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62031A9-8C46-4177-AC92-EFA7EE59D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88314AEB-6CFE-4BC7-B110-EBDE75840025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xmlns="" id="{50F40264-93EA-499F-81EA-F891D4FE1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xmlns="" id="{D2C8C3ED-1FA7-4D4C-B11F-F14B9236CD9E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470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07A88E4-5A3B-413A-86D5-5A3BADDC4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57E4B53A-26A6-4E77-B789-CE0A5927E88C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xmlns="" id="{90CCA37E-B0FC-4A34-AB51-FB8830713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xmlns="" id="{A58E5F59-1296-404A-B43C-04120B7387DA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244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E24A1004-C881-455D-BD90-7E453EF0D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DF06B5CD-132C-45EB-BA6F-3F35B8070207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Graphic 3">
            <a:hlinkClick r:id="rId3"/>
            <a:extLst>
              <a:ext uri="{FF2B5EF4-FFF2-40B4-BE49-F238E27FC236}">
                <a16:creationId xmlns:a16="http://schemas.microsoft.com/office/drawing/2014/main" xmlns="" id="{8701DF33-3C3A-4FC7-93F2-DF60A942B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6"/>
            <a:extLst>
              <a:ext uri="{FF2B5EF4-FFF2-40B4-BE49-F238E27FC236}">
                <a16:creationId xmlns:a16="http://schemas.microsoft.com/office/drawing/2014/main" xmlns="" id="{5AE60E32-065D-4AF6-AC21-DEBC22C6A0CD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3196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C7175553-65B7-445E-A991-F863221B7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D7D7FA56-7112-4DDE-9E7F-F05CD8285986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xmlns="" id="{84B97092-0FDA-4924-B279-81DC9A061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xmlns="" id="{2BF25D26-A4E6-4BC5-BF92-CE627A74ACC8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319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272B885F-A79E-4B34-ABA4-8BE62C08F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B53A3759-F418-4B34-9461-735FEB12681C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xmlns="" id="{36D6B003-3681-4CDD-A715-B62ABF4D6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xmlns="" id="{3494C598-1DBA-4969-8F6A-D263B6644E00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7597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2AB9B4E5-396B-4A76-A927-A3134117D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9803515F-92A8-4236-B3B1-E3A2A040C2DB}"/>
              </a:ext>
            </a:extLst>
          </p:cNvPr>
          <p:cNvSpPr/>
          <p:nvPr userDrawn="1"/>
        </p:nvSpPr>
        <p:spPr>
          <a:xfrm>
            <a:off x="317501" y="318600"/>
            <a:ext cx="11556998" cy="62208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xmlns="" id="{B894E51A-C68F-47A4-9F6E-DB7F174AE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812466" y="6874852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xmlns="" id="{7BB0AB3E-CF37-475A-B9EF-3209D09BB81F}"/>
              </a:ext>
            </a:extLst>
          </p:cNvPr>
          <p:cNvSpPr txBox="1"/>
          <p:nvPr userDrawn="1"/>
        </p:nvSpPr>
        <p:spPr>
          <a:xfrm>
            <a:off x="4140330" y="6809923"/>
            <a:ext cx="182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1293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0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687" r:id="rId18"/>
    <p:sldLayoutId id="2147483664" r:id="rId19"/>
  </p:sldLayoutIdLst>
  <p:transition>
    <p:fade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1C332FB-FF2D-4F1F-B07F-3BD28C725EAB}"/>
              </a:ext>
            </a:extLst>
          </p:cNvPr>
          <p:cNvSpPr txBox="1"/>
          <p:nvPr/>
        </p:nvSpPr>
        <p:spPr>
          <a:xfrm>
            <a:off x="2297229" y="2138305"/>
            <a:ext cx="7597541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6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Board</a:t>
            </a:r>
            <a:r>
              <a:rPr lang="ru-RU" sz="6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Game</a:t>
            </a:r>
            <a:r>
              <a:rPr lang="ru-RU" sz="6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Architect</a:t>
            </a:r>
            <a:endParaRPr lang="ko-KR" altLang="en-US" sz="6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1F5A67F-104E-43EC-9B81-67F6D8ED53E4}"/>
              </a:ext>
            </a:extLst>
          </p:cNvPr>
          <p:cNvSpPr txBox="1"/>
          <p:nvPr/>
        </p:nvSpPr>
        <p:spPr>
          <a:xfrm>
            <a:off x="2297229" y="4664402"/>
            <a:ext cx="7597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Бесплатный 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ИИ для разработки настольных игр</a:t>
            </a:r>
          </a:p>
          <a:p>
            <a:pPr algn="ctr"/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xmlns="" id="{FB8A2738-C4D8-4737-840C-673CC7525CC1}"/>
              </a:ext>
            </a:extLst>
          </p:cNvPr>
          <p:cNvCxnSpPr>
            <a:cxnSpLocks/>
          </p:cNvCxnSpPr>
          <p:nvPr/>
        </p:nvCxnSpPr>
        <p:spPr>
          <a:xfrm>
            <a:off x="2297229" y="3957884"/>
            <a:ext cx="7597542" cy="0"/>
          </a:xfrm>
          <a:prstGeom prst="line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53029" y="958463"/>
            <a:ext cx="5394627" cy="4941075"/>
            <a:chOff x="427042" y="444841"/>
            <a:chExt cx="4802790" cy="424092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42" y="444841"/>
              <a:ext cx="4802790" cy="300174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42" y="3446585"/>
              <a:ext cx="4802790" cy="1239181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5938575" y="958463"/>
            <a:ext cx="5915315" cy="4963885"/>
            <a:chOff x="5322091" y="444841"/>
            <a:chExt cx="6411220" cy="528271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091" y="444841"/>
              <a:ext cx="6411220" cy="339137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072" y="3795054"/>
              <a:ext cx="6407239" cy="1932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6807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B6BC852-876F-4C75-AD3F-7EE0F54AA75D}"/>
              </a:ext>
            </a:extLst>
          </p:cNvPr>
          <p:cNvSpPr/>
          <p:nvPr/>
        </p:nvSpPr>
        <p:spPr>
          <a:xfrm>
            <a:off x="2383860" y="2274839"/>
            <a:ext cx="7424280" cy="230832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7200" dirty="0" smtClean="0">
                <a:solidFill>
                  <a:schemeClr val="bg1"/>
                </a:solidFill>
                <a:latin typeface="+mj-lt"/>
              </a:rPr>
              <a:t>Спасибо за</a:t>
            </a:r>
          </a:p>
          <a:p>
            <a:pPr algn="ctr"/>
            <a:r>
              <a:rPr lang="ru-RU" altLang="ko-KR" sz="7200" dirty="0" smtClean="0">
                <a:solidFill>
                  <a:schemeClr val="bg1"/>
                </a:solidFill>
                <a:latin typeface="+mj-lt"/>
              </a:rPr>
              <a:t>внимание!</a:t>
            </a:r>
            <a:endParaRPr lang="ko-KR" altLang="en-US" sz="7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46" y="1662013"/>
            <a:ext cx="3925509" cy="3533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413" y="5603165"/>
            <a:ext cx="7171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https://www.yeschat.ai/ru/gpts-ZxWzgJD3-Board-Game-Architect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9" b="15133"/>
          <a:stretch/>
        </p:blipFill>
        <p:spPr>
          <a:xfrm>
            <a:off x="2528389" y="653143"/>
            <a:ext cx="7135221" cy="592852"/>
          </a:xfrm>
          <a:prstGeom prst="rect">
            <a:avLst/>
          </a:prstGeom>
        </p:spPr>
      </p:pic>
      <p:sp>
        <p:nvSpPr>
          <p:cNvPr id="20" name="직사각형 11">
            <a:extLst>
              <a:ext uri="{FF2B5EF4-FFF2-40B4-BE49-F238E27FC236}">
                <a16:creationId xmlns:a16="http://schemas.microsoft.com/office/drawing/2014/main" xmlns="" id="{281F6CCE-B427-41EC-805A-D17577E1F077}"/>
              </a:ext>
            </a:extLst>
          </p:cNvPr>
          <p:cNvSpPr>
            <a:spLocks noChangeAspect="1"/>
          </p:cNvSpPr>
          <p:nvPr/>
        </p:nvSpPr>
        <p:spPr>
          <a:xfrm>
            <a:off x="970379" y="391569"/>
            <a:ext cx="1116000" cy="11160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직사각형 11">
            <a:extLst>
              <a:ext uri="{FF2B5EF4-FFF2-40B4-BE49-F238E27FC236}">
                <a16:creationId xmlns:a16="http://schemas.microsoft.com/office/drawing/2014/main" xmlns="" id="{281F6CCE-B427-41EC-805A-D17577E1F077}"/>
              </a:ext>
            </a:extLst>
          </p:cNvPr>
          <p:cNvSpPr>
            <a:spLocks noChangeAspect="1"/>
          </p:cNvSpPr>
          <p:nvPr/>
        </p:nvSpPr>
        <p:spPr>
          <a:xfrm>
            <a:off x="970379" y="2871000"/>
            <a:ext cx="1116000" cy="11160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+mj-lt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직사각형 11">
            <a:extLst>
              <a:ext uri="{FF2B5EF4-FFF2-40B4-BE49-F238E27FC236}">
                <a16:creationId xmlns:a16="http://schemas.microsoft.com/office/drawing/2014/main" xmlns="" id="{281F6CCE-B427-41EC-805A-D17577E1F077}"/>
              </a:ext>
            </a:extLst>
          </p:cNvPr>
          <p:cNvSpPr>
            <a:spLocks noChangeAspect="1"/>
          </p:cNvSpPr>
          <p:nvPr/>
        </p:nvSpPr>
        <p:spPr>
          <a:xfrm>
            <a:off x="970379" y="5245220"/>
            <a:ext cx="1116000" cy="1116000"/>
          </a:xfrm>
          <a:prstGeom prst="rect">
            <a:avLst/>
          </a:prstGeom>
          <a:solidFill>
            <a:schemeClr val="tx1">
              <a:alpha val="52000"/>
            </a:scheme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400" dirty="0">
                <a:solidFill>
                  <a:schemeClr val="bg1"/>
                </a:solidFill>
                <a:latin typeface="+mj-lt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4717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0" y="564025"/>
            <a:ext cx="11568421" cy="5729950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 rot="11656041">
            <a:off x="10515559" y="934498"/>
            <a:ext cx="1004835" cy="2964264"/>
          </a:xfrm>
          <a:prstGeom prst="downArrow">
            <a:avLst>
              <a:gd name="adj1" fmla="val 43691"/>
              <a:gd name="adj2" fmla="val 66279"/>
            </a:avLst>
          </a:prstGeom>
          <a:solidFill>
            <a:srgbClr val="FF0000">
              <a:alpha val="52000"/>
            </a:srgb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901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1" y="342469"/>
            <a:ext cx="4782218" cy="6173062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 rot="16200000">
            <a:off x="1843837" y="733529"/>
            <a:ext cx="1004835" cy="2964264"/>
          </a:xfrm>
          <a:prstGeom prst="downArrow">
            <a:avLst>
              <a:gd name="adj1" fmla="val 43691"/>
              <a:gd name="adj2" fmla="val 66279"/>
            </a:avLst>
          </a:prstGeom>
          <a:solidFill>
            <a:srgbClr val="FF0000">
              <a:alpha val="52000"/>
            </a:srgb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1843836" y="2311122"/>
            <a:ext cx="1004835" cy="2964264"/>
          </a:xfrm>
          <a:prstGeom prst="downArrow">
            <a:avLst>
              <a:gd name="adj1" fmla="val 43691"/>
              <a:gd name="adj2" fmla="val 66279"/>
            </a:avLst>
          </a:prstGeom>
          <a:solidFill>
            <a:srgbClr val="FF0000">
              <a:alpha val="52000"/>
            </a:srgb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1843836" y="4290648"/>
            <a:ext cx="1004835" cy="2964264"/>
          </a:xfrm>
          <a:prstGeom prst="downArrow">
            <a:avLst>
              <a:gd name="adj1" fmla="val 43691"/>
              <a:gd name="adj2" fmla="val 66279"/>
            </a:avLst>
          </a:prstGeom>
          <a:solidFill>
            <a:srgbClr val="FF0000">
              <a:alpha val="52000"/>
            </a:srgb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2435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4" y="343426"/>
            <a:ext cx="5716552" cy="6171148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16200000">
            <a:off x="1947666" y="1220872"/>
            <a:ext cx="502417" cy="2964264"/>
          </a:xfrm>
          <a:prstGeom prst="downArrow">
            <a:avLst>
              <a:gd name="adj1" fmla="val 43691"/>
              <a:gd name="adj2" fmla="val 66279"/>
            </a:avLst>
          </a:prstGeom>
          <a:solidFill>
            <a:srgbClr val="FF0000">
              <a:alpha val="52000"/>
            </a:srgb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1947671" y="360064"/>
            <a:ext cx="502417" cy="2964264"/>
          </a:xfrm>
          <a:prstGeom prst="downArrow">
            <a:avLst>
              <a:gd name="adj1" fmla="val 43691"/>
              <a:gd name="adj2" fmla="val 66279"/>
            </a:avLst>
          </a:prstGeom>
          <a:solidFill>
            <a:srgbClr val="FF0000">
              <a:alpha val="52000"/>
            </a:srgb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1947670" y="2051537"/>
            <a:ext cx="502417" cy="2964264"/>
          </a:xfrm>
          <a:prstGeom prst="downArrow">
            <a:avLst>
              <a:gd name="adj1" fmla="val 43691"/>
              <a:gd name="adj2" fmla="val 66279"/>
            </a:avLst>
          </a:prstGeom>
          <a:solidFill>
            <a:srgbClr val="FF0000">
              <a:alpha val="52000"/>
            </a:srgb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1947669" y="2795115"/>
            <a:ext cx="502417" cy="2964264"/>
          </a:xfrm>
          <a:prstGeom prst="downArrow">
            <a:avLst>
              <a:gd name="adj1" fmla="val 43691"/>
              <a:gd name="adj2" fmla="val 66279"/>
            </a:avLst>
          </a:prstGeom>
          <a:solidFill>
            <a:srgbClr val="FF0000">
              <a:alpha val="52000"/>
            </a:srgb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792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0" y="564025"/>
            <a:ext cx="11568421" cy="5729950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718417" y="2416630"/>
            <a:ext cx="1004835" cy="2964264"/>
          </a:xfrm>
          <a:prstGeom prst="downArrow">
            <a:avLst>
              <a:gd name="adj1" fmla="val 43691"/>
              <a:gd name="adj2" fmla="val 66279"/>
            </a:avLst>
          </a:prstGeom>
          <a:solidFill>
            <a:srgbClr val="FF0000">
              <a:alpha val="52000"/>
            </a:srgb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98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6"/>
          <a:stretch/>
        </p:blipFill>
        <p:spPr>
          <a:xfrm>
            <a:off x="345723" y="385579"/>
            <a:ext cx="11500554" cy="5442465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 rot="19661654">
            <a:off x="1552430" y="2517114"/>
            <a:ext cx="1004835" cy="2964264"/>
          </a:xfrm>
          <a:prstGeom prst="downArrow">
            <a:avLst>
              <a:gd name="adj1" fmla="val 43691"/>
              <a:gd name="adj2" fmla="val 66279"/>
            </a:avLst>
          </a:prstGeom>
          <a:solidFill>
            <a:srgbClr val="FF0000">
              <a:alpha val="52000"/>
            </a:srgbClr>
          </a:solidFill>
          <a:ln w="6350">
            <a:solidFill>
              <a:schemeClr val="bg1"/>
            </a:solidFill>
          </a:ln>
          <a:effectLst>
            <a:outerShdw blurRad="152400" algn="ctr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3" y="5892339"/>
            <a:ext cx="11500554" cy="5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9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2" y="1957064"/>
            <a:ext cx="11087517" cy="29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8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85290" y="1292439"/>
            <a:ext cx="6096212" cy="4273122"/>
            <a:chOff x="401934" y="419457"/>
            <a:chExt cx="6096212" cy="427312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" r="5666" b="11289"/>
            <a:stretch/>
          </p:blipFill>
          <p:spPr>
            <a:xfrm>
              <a:off x="401934" y="419457"/>
              <a:ext cx="6096211" cy="191604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35" y="2335504"/>
              <a:ext cx="6096211" cy="2357075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6578532" y="379849"/>
            <a:ext cx="5233481" cy="6098302"/>
            <a:chOff x="6588578" y="453263"/>
            <a:chExt cx="5233481" cy="609830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578" y="453263"/>
              <a:ext cx="5233481" cy="320269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578" y="3655961"/>
              <a:ext cx="5233481" cy="2895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813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swald - Rubik Light">
      <a:majorFont>
        <a:latin typeface="Oswald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52000"/>
          </a:schemeClr>
        </a:solidFill>
        <a:ln w="6350">
          <a:solidFill>
            <a:schemeClr val="bg1"/>
          </a:solidFill>
        </a:ln>
        <a:effectLst>
          <a:outerShdw blurRad="152400" algn="ctr" rotWithShape="0">
            <a:prstClr val="black">
              <a:alpha val="88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chemeClr val="tx1">
            <a:alpha val="78000"/>
          </a:schemeClr>
        </a:solidFill>
        <a:ln w="6350">
          <a:gradFill>
            <a:gsLst>
              <a:gs pos="0">
                <a:srgbClr val="83561C"/>
              </a:gs>
              <a:gs pos="74000">
                <a:srgbClr val="E0CB79"/>
              </a:gs>
              <a:gs pos="83000">
                <a:srgbClr val="9C7132"/>
              </a:gs>
              <a:gs pos="100000">
                <a:srgbClr val="E3C36A"/>
              </a:gs>
            </a:gsLst>
            <a:lin ang="2700000" scaled="0"/>
          </a:gradFill>
        </a:ln>
        <a:effectLst>
          <a:outerShdw blurRad="152400" algn="ctr" rotWithShape="0">
            <a:prstClr val="black">
              <a:alpha val="88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19</Words>
  <Application>Microsoft Office PowerPoint</Application>
  <PresentationFormat>Произвольный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맑은 고딕</vt:lpstr>
      <vt:lpstr>Oswald</vt:lpstr>
      <vt:lpstr>Arial Unicode MS</vt:lpstr>
      <vt:lpstr>Rubik Light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Пользователь</cp:lastModifiedBy>
  <cp:revision>373</cp:revision>
  <dcterms:created xsi:type="dcterms:W3CDTF">2019-04-06T05:20:47Z</dcterms:created>
  <dcterms:modified xsi:type="dcterms:W3CDTF">2024-12-02T15:26:33Z</dcterms:modified>
</cp:coreProperties>
</file>