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8"/>
  </p:notesMasterIdLst>
  <p:sldIdLst>
    <p:sldId id="257" r:id="rId2"/>
    <p:sldId id="296" r:id="rId3"/>
    <p:sldId id="297" r:id="rId4"/>
    <p:sldId id="275" r:id="rId5"/>
    <p:sldId id="299" r:id="rId6"/>
    <p:sldId id="298" r:id="rId7"/>
    <p:sldId id="270" r:id="rId8"/>
    <p:sldId id="300" r:id="rId9"/>
    <p:sldId id="295" r:id="rId10"/>
    <p:sldId id="259" r:id="rId11"/>
    <p:sldId id="258" r:id="rId12"/>
    <p:sldId id="260" r:id="rId13"/>
    <p:sldId id="262" r:id="rId14"/>
    <p:sldId id="271" r:id="rId15"/>
    <p:sldId id="266" r:id="rId16"/>
    <p:sldId id="261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82" d="100"/>
          <a:sy n="82" d="100"/>
        </p:scale>
        <p:origin x="147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6701C60-C605-4076-AD78-6C13879CCB31}" type="datetimeFigureOut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82069E8-C5A4-4419-9400-7929FB0436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1F9DC5A-5BAC-44D2-AC73-8C4C6C7F4699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EE96F24-BF98-4444-8C9B-140889291794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9434FA3-D02E-46A6-B805-C7B4B221BB7F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3C34748-0CB7-4CFB-B655-58B07A35FD06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4DB91DC-BFAE-468A-819C-7C42E8A2B597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69AB72A-0827-4FD1-8AEA-F2AC6AE41B1C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6A0753F-8012-49AE-A56A-B6D8DC436E71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5F52D-DC11-42DF-8349-78E30AC331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C9588-6A83-4F3D-A691-E5CFA35372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90616-1B2D-4155-BBCD-9F35A6749C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66FAD-5092-468A-A384-93D1B916AE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A0699-05C0-4FED-B506-9745CC40EB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C60E05-7324-4D93-898F-1587D18AB4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D92DF-4C9F-41EF-B03A-1EA23BC1B5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842C6-3C3C-48BA-9805-E20391BC49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666B8-6B51-4CE1-9589-45BDD526F5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CBA0C-69C4-497D-8A6A-2A50311378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A354A-A20E-4AE3-9F91-774972F98C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919A417B-4BC9-4CDD-9672-D9D4CFCEC4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3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одержимое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14338" name="Содержимое 9" descr="71.jpg"/>
          <p:cNvPicPr>
            <a:picLocks noChangeAspect="1"/>
          </p:cNvPicPr>
          <p:nvPr/>
        </p:nvPicPr>
        <p:blipFill>
          <a:blip r:embed="rId3" cstate="print"/>
          <a:srcRect r="819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85813" y="5935663"/>
            <a:ext cx="7610475" cy="70802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0070C0"/>
                </a:solidFill>
                <a:latin typeface="Constantia" pitchFamily="18" charset="0"/>
              </a:rPr>
              <a:t>Белокуриха – жемчужина Алтая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8572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400" dirty="0" smtClean="0"/>
              <a:t>В живописных предгорьях Алтая, в долине горной речки Белокурихи находится наша малая любимая родина.</a:t>
            </a:r>
          </a:p>
        </p:txBody>
      </p:sp>
      <p:sp>
        <p:nvSpPr>
          <p:cNvPr id="34" name="Содержимое 3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16387" name="Содержимое 10" descr="4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25" y="1214438"/>
            <a:ext cx="280987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Содержимое 36" descr="0001_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313" y="1000125"/>
            <a:ext cx="364331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Содержимое 39" descr="LCH014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3643313"/>
            <a:ext cx="18573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Содержимое 42" descr="PR20.GIF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142875" y="1143000"/>
            <a:ext cx="2357438" cy="2500313"/>
          </a:xfrm>
        </p:spPr>
      </p:pic>
      <p:pic>
        <p:nvPicPr>
          <p:cNvPr id="16391" name="Содержимое 19" descr="ИЛЮЗИЯ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85938" y="3143250"/>
            <a:ext cx="4572000" cy="353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Содержимое 21" descr="F01.BMP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50" y="142875"/>
            <a:ext cx="4325938" cy="3832225"/>
          </a:xfrm>
        </p:spPr>
      </p:pic>
      <p:pic>
        <p:nvPicPr>
          <p:cNvPr id="17410" name="Содержимое 14" descr="O2.BMP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14875" y="0"/>
            <a:ext cx="4041775" cy="2633663"/>
          </a:xfrm>
        </p:spPr>
      </p:pic>
      <p:pic>
        <p:nvPicPr>
          <p:cNvPr id="17411" name="Содержимое 15" descr="F02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2714625"/>
            <a:ext cx="4214813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Текст 12"/>
          <p:cNvSpPr>
            <a:spLocks noGrp="1"/>
          </p:cNvSpPr>
          <p:nvPr>
            <p:ph type="body" sz="quarter" idx="3"/>
          </p:nvPr>
        </p:nvSpPr>
        <p:spPr>
          <a:xfrm>
            <a:off x="4714875" y="2571750"/>
            <a:ext cx="3614738" cy="5715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 smtClean="0">
                <a:solidFill>
                  <a:srgbClr val="C00000"/>
                </a:solidFill>
              </a:rPr>
              <a:t>Четыре брата</a:t>
            </a:r>
          </a:p>
        </p:txBody>
      </p:sp>
      <p:pic>
        <p:nvPicPr>
          <p:cNvPr id="17413" name="Содержимое 18" descr="L1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5" y="3643313"/>
            <a:ext cx="4143375" cy="303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Текст 10"/>
          <p:cNvSpPr>
            <a:spLocks noGrp="1"/>
          </p:cNvSpPr>
          <p:nvPr>
            <p:ph type="body" idx="1"/>
          </p:nvPr>
        </p:nvSpPr>
        <p:spPr>
          <a:xfrm>
            <a:off x="357188" y="3571875"/>
            <a:ext cx="3929062" cy="4286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C00000"/>
                </a:solidFill>
              </a:rPr>
              <a:t>Одинокая сосна</a:t>
            </a: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929188" y="214313"/>
            <a:ext cx="2071687" cy="357187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Близнецы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Rectangle 5"/>
          <p:cNvSpPr>
            <a:spLocks noGrp="1" noChangeArrowheads="1"/>
          </p:cNvSpPr>
          <p:nvPr>
            <p:ph type="title"/>
          </p:nvPr>
        </p:nvSpPr>
        <p:spPr>
          <a:xfrm>
            <a:off x="571500" y="285750"/>
            <a:ext cx="3429000" cy="51276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bg2"/>
                </a:solidFill>
              </a:rPr>
              <a:t>Гора Церковка</a:t>
            </a:r>
          </a:p>
        </p:txBody>
      </p:sp>
      <p:pic>
        <p:nvPicPr>
          <p:cNvPr id="18434" name="Picture 4" descr="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29125" y="285750"/>
            <a:ext cx="4500563" cy="6143625"/>
          </a:xfrm>
        </p:spPr>
      </p:pic>
      <p:sp>
        <p:nvSpPr>
          <p:cNvPr id="18435" name="Текст 5"/>
          <p:cNvSpPr>
            <a:spLocks noGrp="1"/>
          </p:cNvSpPr>
          <p:nvPr>
            <p:ph type="body" sz="half" idx="2"/>
          </p:nvPr>
        </p:nvSpPr>
        <p:spPr>
          <a:xfrm>
            <a:off x="214313" y="928688"/>
            <a:ext cx="4214812" cy="5643562"/>
          </a:xfrm>
        </p:spPr>
        <p:txBody>
          <a:bodyPr/>
          <a:lstStyle/>
          <a:p>
            <a:pPr eaLnBrk="1" hangingPunct="1"/>
            <a:r>
              <a:rPr lang="ru-RU" sz="1800" b="1" smtClean="0">
                <a:effectLst/>
              </a:rPr>
              <a:t>Красива и разнообразна природа Белокурихи. С южной стороны окружают горы, которые покрыты пышной вечнозелёной хвойной растительностью, на их склонах много  лиственных деревьев и кустарников, а вершины увенчаны гранитными скалами причудливой формы. Горные вершины окутаны лёгкой полупрозрачной голубой дымкой. Неповторимые по своей красоте окрестности , чистый таёжный воздух, положительная энергетика , горячие, целебные источники, родники снискали широкую известность Белокурихе не только на Алтае, но и далеко за его пределами.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Содержимое 12" descr="DSCN185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143250" y="4929188"/>
            <a:ext cx="2036763" cy="1631950"/>
          </a:xfrm>
        </p:spPr>
      </p:pic>
      <p:pic>
        <p:nvPicPr>
          <p:cNvPr id="19458" name="Содержимое 21" descr="DSCN628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4357688"/>
            <a:ext cx="3121025" cy="234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Содержимое 16" descr="DSCN169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38" y="1214438"/>
            <a:ext cx="3121025" cy="234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928687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smtClean="0"/>
              <a:t>В этом живописном месте раскинулись корпуса санаториев и пансионатов курорта</a:t>
            </a:r>
          </a:p>
        </p:txBody>
      </p:sp>
      <p:pic>
        <p:nvPicPr>
          <p:cNvPr id="19461" name="Содержимое 28" descr="656033-cd78d31ebc2fca44.jpg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2214563" y="2143125"/>
            <a:ext cx="4038600" cy="2692400"/>
          </a:xfrm>
        </p:spPr>
      </p:pic>
      <p:pic>
        <p:nvPicPr>
          <p:cNvPr id="19462" name="Содержимое 13" descr="DSCN2797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3" y="1143000"/>
            <a:ext cx="2928937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Содержимое 12" descr="00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29188" y="3929063"/>
            <a:ext cx="403860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652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20482" name="Содержимое 7" descr="img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42875"/>
            <a:ext cx="4038600" cy="270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Содержимое 13" descr="655921-d1789178c93614e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5" y="214313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Содержимое 16" descr="655927-3769b7124b3efcf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88" y="2500313"/>
            <a:ext cx="403860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Содержимое 19" descr="11.jpeg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285750" y="2143125"/>
            <a:ext cx="4038600" cy="2571750"/>
          </a:xfrm>
        </p:spPr>
      </p:pic>
      <p:pic>
        <p:nvPicPr>
          <p:cNvPr id="20486" name="Содержимое 20" descr="057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4214813"/>
            <a:ext cx="38576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Содержимое 25" descr="Водный мир.jpeg"/>
          <p:cNvPicPr>
            <a:picLocks noGrp="1" noChangeAspect="1"/>
          </p:cNvPicPr>
          <p:nvPr>
            <p:ph sz="half" idx="2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1071563" y="4429125"/>
            <a:ext cx="3352800" cy="2286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4043363" cy="13843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dirty="0" smtClean="0">
                <a:solidFill>
                  <a:schemeClr val="bg2"/>
                </a:solidFill>
              </a:rPr>
              <a:t>«Змеиный колодец»</a:t>
            </a:r>
          </a:p>
        </p:txBody>
      </p:sp>
      <p:pic>
        <p:nvPicPr>
          <p:cNvPr id="21506" name="Picture 4" descr="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1773238"/>
            <a:ext cx="4608512" cy="4032250"/>
          </a:xfrm>
        </p:spPr>
      </p:pic>
      <p:sp>
        <p:nvSpPr>
          <p:cNvPr id="21507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59338" y="333375"/>
            <a:ext cx="4105275" cy="6264275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000" smtClean="0">
                <a:effectLst/>
              </a:rPr>
              <a:t>На этом месте в 1867 году был основан крупнейший на востоке России курорт – Белокуриха.</a:t>
            </a:r>
          </a:p>
          <a:p>
            <a:pPr>
              <a:lnSpc>
                <a:spcPct val="90000"/>
              </a:lnSpc>
            </a:pPr>
            <a:r>
              <a:rPr lang="ru-RU" sz="2000" smtClean="0">
                <a:effectLst/>
              </a:rPr>
              <a:t>Змеиный колодец – это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 smtClean="0">
                <a:effectLst/>
              </a:rPr>
              <a:t>    сооружение, похожее на часовню, находится в месте, где было возведено первое курортное сооружение – «купель». Название связано с тем фактом, что рядом с тёплыми незамерзающими ключами жило всегда множество змей. Змеиный колодец расположен в 15 м к северу от радонолечебницы. Источник имеет естественную температуру плюс 34 градуса, радиоактивность – 18-20 единиц и сложный минеральный состав.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Содержимое 6" descr="DSCN166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50" y="2714625"/>
            <a:ext cx="4572000" cy="3714750"/>
          </a:xfrm>
        </p:spPr>
      </p:pic>
      <p:pic>
        <p:nvPicPr>
          <p:cNvPr id="22530" name="Содержимое 9" descr="ц м 9-12 00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29125" y="1185863"/>
            <a:ext cx="4467225" cy="3671887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92100"/>
            <a:ext cx="4614863" cy="92233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Канатная дорога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Содержимое 11" descr="17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29125" y="2786063"/>
            <a:ext cx="4500563" cy="371475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285750"/>
            <a:ext cx="425767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>
                <a:latin typeface="+mn-lt"/>
              </a:rPr>
              <a:t> </a:t>
            </a:r>
            <a:r>
              <a:rPr lang="ru-RU" sz="32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Город – курорт </a:t>
            </a:r>
            <a:br>
              <a:rPr lang="ru-RU" sz="32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</a:br>
            <a:r>
              <a:rPr lang="ru-RU" sz="32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Белокуриха</a:t>
            </a:r>
            <a:endParaRPr lang="ru-RU" sz="2800" b="1" dirty="0" smtClean="0">
              <a:solidFill>
                <a:schemeClr val="accent1">
                  <a:lumMod val="20000"/>
                  <a:lumOff val="80000"/>
                </a:schemeClr>
              </a:solidFill>
              <a:latin typeface="+mn-lt"/>
            </a:endParaRPr>
          </a:p>
        </p:txBody>
      </p:sp>
      <p:pic>
        <p:nvPicPr>
          <p:cNvPr id="23555" name="Содержимое 7" descr="12.jpe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2875" y="1714500"/>
            <a:ext cx="4324350" cy="4286250"/>
          </a:xfrm>
        </p:spPr>
      </p:pic>
      <p:pic>
        <p:nvPicPr>
          <p:cNvPr id="23556" name="Picture 4" descr="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5" y="214313"/>
            <a:ext cx="4500563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Grp="1" noChangeArrowheads="1"/>
          </p:cNvSpPr>
          <p:nvPr>
            <p:ph type="title"/>
          </p:nvPr>
        </p:nvSpPr>
        <p:spPr>
          <a:xfrm>
            <a:off x="4786313" y="292100"/>
            <a:ext cx="3900487" cy="12795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>
                <a:solidFill>
                  <a:schemeClr val="bg2"/>
                </a:solidFill>
              </a:rPr>
              <a:t>Центр города</a:t>
            </a:r>
          </a:p>
        </p:txBody>
      </p:sp>
      <p:pic>
        <p:nvPicPr>
          <p:cNvPr id="24578" name="Picture 4" descr="1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2875" y="428625"/>
            <a:ext cx="4714875" cy="3571875"/>
          </a:xfrm>
        </p:spPr>
      </p:pic>
      <p:pic>
        <p:nvPicPr>
          <p:cNvPr id="24579" name="Содержимое 4" descr="6.jpe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786188" y="2786063"/>
            <a:ext cx="5110162" cy="3733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0063" y="1285875"/>
            <a:ext cx="2828925" cy="114300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bg2"/>
                </a:solidFill>
              </a:rPr>
              <a:t>Гостиный двор «Мельница»</a:t>
            </a:r>
            <a:endParaRPr lang="ru-RU" dirty="0"/>
          </a:p>
        </p:txBody>
      </p:sp>
      <p:pic>
        <p:nvPicPr>
          <p:cNvPr id="26626" name="Picture 4" descr="1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063" y="2500313"/>
            <a:ext cx="2794000" cy="3951287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00625" y="285750"/>
            <a:ext cx="3500438" cy="642938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bg2"/>
                </a:solidFill>
              </a:rPr>
              <a:t>Автовокзал города</a:t>
            </a:r>
            <a:endParaRPr lang="ru-RU" dirty="0"/>
          </a:p>
        </p:txBody>
      </p:sp>
      <p:pic>
        <p:nvPicPr>
          <p:cNvPr id="26628" name="Picture 4" descr="2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429000" y="928688"/>
            <a:ext cx="5399088" cy="3429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60375" y="1406525"/>
            <a:ext cx="4040188" cy="639763"/>
          </a:xfrm>
        </p:spPr>
        <p:txBody>
          <a:bodyPr/>
          <a:lstStyle/>
          <a:p>
            <a:pPr>
              <a:defRPr/>
            </a:pPr>
            <a:r>
              <a:rPr lang="ru-RU" dirty="0" err="1" smtClean="0">
                <a:solidFill>
                  <a:schemeClr val="bg2"/>
                </a:solidFill>
              </a:rPr>
              <a:t>Сибсоцбанк</a:t>
            </a:r>
            <a:endParaRPr lang="ru-RU" dirty="0"/>
          </a:p>
        </p:txBody>
      </p:sp>
      <p:sp>
        <p:nvSpPr>
          <p:cNvPr id="28674" name="Прямоугольник 4"/>
          <p:cNvSpPr>
            <a:spLocks noChangeArrowheads="1"/>
          </p:cNvSpPr>
          <p:nvPr/>
        </p:nvSpPr>
        <p:spPr bwMode="auto">
          <a:xfrm>
            <a:off x="2982913" y="3244850"/>
            <a:ext cx="31781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2"/>
                </a:solidFill>
                <a:latin typeface="Torhok"/>
              </a:rPr>
              <a:t>Гостиный двор «Мельница»</a:t>
            </a:r>
            <a:endParaRPr lang="ru-RU"/>
          </a:p>
        </p:txBody>
      </p:sp>
      <p:pic>
        <p:nvPicPr>
          <p:cNvPr id="28675" name="Picture 4" descr="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3438" y="214313"/>
            <a:ext cx="4286250" cy="3929062"/>
          </a:xfrm>
        </p:spPr>
      </p:pic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5286375" y="4143375"/>
            <a:ext cx="3429000" cy="57150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bg2"/>
                </a:solidFill>
              </a:rPr>
              <a:t>Здание СБЕРБАНКА</a:t>
            </a:r>
            <a:endParaRPr lang="ru-RU" dirty="0"/>
          </a:p>
        </p:txBody>
      </p:sp>
      <p:pic>
        <p:nvPicPr>
          <p:cNvPr id="28677" name="Picture 4" descr="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14313" y="2143125"/>
            <a:ext cx="4572000" cy="43576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625" y="274638"/>
            <a:ext cx="3686175" cy="1143000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>
                <a:solidFill>
                  <a:schemeClr val="bg2"/>
                </a:solidFill>
                <a:latin typeface="+mn-lt"/>
              </a:rPr>
              <a:t>Отель «</a:t>
            </a:r>
            <a:r>
              <a:rPr lang="ru-RU" sz="2400" b="1" dirty="0" err="1" smtClean="0">
                <a:solidFill>
                  <a:schemeClr val="bg2"/>
                </a:solidFill>
                <a:latin typeface="+mn-lt"/>
              </a:rPr>
              <a:t>Беловодье</a:t>
            </a:r>
            <a:r>
              <a:rPr lang="ru-RU" sz="2400" b="1" dirty="0" smtClean="0">
                <a:solidFill>
                  <a:schemeClr val="bg2"/>
                </a:solidFill>
                <a:latin typeface="+mn-lt"/>
              </a:rPr>
              <a:t>»</a:t>
            </a:r>
            <a:endParaRPr lang="ru-RU" sz="2400" b="1" dirty="0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14313" y="3071813"/>
            <a:ext cx="4071937" cy="500062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bg2"/>
                </a:solidFill>
              </a:rPr>
              <a:t>Гостиница «</a:t>
            </a:r>
            <a:r>
              <a:rPr lang="ru-RU" dirty="0" err="1" smtClean="0">
                <a:solidFill>
                  <a:schemeClr val="bg2"/>
                </a:solidFill>
              </a:rPr>
              <a:t>Баварёнок</a:t>
            </a:r>
            <a:r>
              <a:rPr lang="ru-RU" dirty="0" smtClean="0">
                <a:solidFill>
                  <a:schemeClr val="bg2"/>
                </a:solidFill>
              </a:rPr>
              <a:t>»</a:t>
            </a:r>
            <a:endParaRPr lang="ru-RU" dirty="0"/>
          </a:p>
        </p:txBody>
      </p:sp>
      <p:pic>
        <p:nvPicPr>
          <p:cNvPr id="30724" name="Picture 4" descr="6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5750" y="3571875"/>
            <a:ext cx="4041775" cy="3032125"/>
          </a:xfrm>
        </p:spPr>
      </p:pic>
      <p:pic>
        <p:nvPicPr>
          <p:cNvPr id="30725" name="Picture 4" descr="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5" y="2643188"/>
            <a:ext cx="4500563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5715000" y="2714625"/>
            <a:ext cx="3214688" cy="4286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bg2"/>
                </a:solidFill>
              </a:rPr>
              <a:t>Гостиница «</a:t>
            </a:r>
            <a:r>
              <a:rPr lang="ru-RU" dirty="0" err="1" smtClean="0">
                <a:solidFill>
                  <a:schemeClr val="bg2"/>
                </a:solidFill>
              </a:rPr>
              <a:t>Нео</a:t>
            </a:r>
            <a:r>
              <a:rPr lang="ru-RU" dirty="0" smtClean="0">
                <a:solidFill>
                  <a:schemeClr val="bg2"/>
                </a:solidFill>
              </a:rPr>
              <a:t>»</a:t>
            </a:r>
            <a:endParaRPr lang="ru-RU" dirty="0"/>
          </a:p>
        </p:txBody>
      </p:sp>
      <p:pic>
        <p:nvPicPr>
          <p:cNvPr id="30727" name="Picture 4" descr="18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214313" y="214313"/>
            <a:ext cx="4786312" cy="27860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28625" y="1643063"/>
            <a:ext cx="4068763" cy="531812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Поклон - гора</a:t>
            </a:r>
            <a:endParaRPr lang="ru-RU" dirty="0"/>
          </a:p>
        </p:txBody>
      </p:sp>
      <p:pic>
        <p:nvPicPr>
          <p:cNvPr id="32770" name="Picture 4" descr="1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11288" y="3351213"/>
            <a:ext cx="2133600" cy="1600200"/>
          </a:xfrm>
        </p:spPr>
      </p:pic>
      <p:pic>
        <p:nvPicPr>
          <p:cNvPr id="32771" name="Picture 4" descr="19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929188" y="214313"/>
            <a:ext cx="4035425" cy="3951287"/>
          </a:xfrm>
        </p:spPr>
      </p:pic>
      <p:pic>
        <p:nvPicPr>
          <p:cNvPr id="32772" name="Picture 4" descr="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4813" y="2428875"/>
            <a:ext cx="4349750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4" descr="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3" y="2214563"/>
            <a:ext cx="4429125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88" y="214313"/>
            <a:ext cx="4759325" cy="571500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/>
              <a:t>Церковь Св. </a:t>
            </a:r>
            <a:r>
              <a:rPr lang="ru-RU" sz="2400" b="1" dirty="0" err="1" smtClean="0"/>
              <a:t>Пантелеймона</a:t>
            </a:r>
            <a:endParaRPr lang="ru-RU" sz="2400" b="1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642938" y="6215063"/>
            <a:ext cx="4643437" cy="500062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Храм Николая Чудотворца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Содержимое 19" descr="Памятник Славскому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5750" y="4357688"/>
            <a:ext cx="1600200" cy="2133600"/>
          </a:xfrm>
        </p:spPr>
      </p:pic>
      <p:pic>
        <p:nvPicPr>
          <p:cNvPr id="34818" name="Содержимое 7" descr="655896-7c724d75afcb773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14313"/>
            <a:ext cx="43243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Содержимое 10" descr="IMG_095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714375"/>
            <a:ext cx="4214812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3714750" cy="428625"/>
          </a:xfrm>
        </p:spPr>
        <p:txBody>
          <a:bodyPr/>
          <a:lstStyle/>
          <a:p>
            <a:pPr algn="ctr">
              <a:defRPr/>
            </a:pPr>
            <a:r>
              <a:rPr lang="ru-RU" sz="4000" dirty="0" smtClean="0">
                <a:solidFill>
                  <a:srgbClr val="C00000"/>
                </a:solidFill>
              </a:rPr>
              <a:t>Памятники</a:t>
            </a:r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34821" name="Содержимое 18" descr="памятник артековцам.jpg"/>
          <p:cNvPicPr>
            <a:picLocks noGrp="1" noChangeAspect="1"/>
          </p:cNvPicPr>
          <p:nvPr>
            <p:ph sz="half" idx="2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1785938" y="3857625"/>
            <a:ext cx="3714750" cy="2814638"/>
          </a:xfrm>
        </p:spPr>
      </p:pic>
      <p:pic>
        <p:nvPicPr>
          <p:cNvPr id="34822" name="Содержимое 15" descr="памятник героям Гражданской войны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2063" y="3571875"/>
            <a:ext cx="3824287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2900363" cy="50006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400" dirty="0" smtClean="0">
                <a:solidFill>
                  <a:schemeClr val="bg2"/>
                </a:solidFill>
              </a:rPr>
              <a:t>Детская площадка</a:t>
            </a:r>
          </a:p>
        </p:txBody>
      </p:sp>
      <p:pic>
        <p:nvPicPr>
          <p:cNvPr id="36866" name="Picture 4" descr="2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50" y="500063"/>
            <a:ext cx="3929063" cy="2571750"/>
          </a:xfrm>
        </p:spPr>
      </p:pic>
      <p:pic>
        <p:nvPicPr>
          <p:cNvPr id="36867" name="Picture 4" descr="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3571875"/>
            <a:ext cx="4038600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85750" y="3143250"/>
            <a:ext cx="22860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bg2"/>
                </a:solidFill>
                <a:latin typeface="+mn-lt"/>
              </a:rPr>
              <a:t>Зона отдыха</a:t>
            </a:r>
            <a:endParaRPr lang="ru-RU" sz="2000" b="1" dirty="0">
              <a:latin typeface="+mn-lt"/>
            </a:endParaRPr>
          </a:p>
        </p:txBody>
      </p:sp>
      <p:pic>
        <p:nvPicPr>
          <p:cNvPr id="36869" name="Picture 4" descr="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00063"/>
            <a:ext cx="414337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Содержимое 22" descr="655887-bafb415078ca10ae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714875" y="3571875"/>
            <a:ext cx="4038600" cy="2906713"/>
          </a:xfrm>
        </p:spPr>
      </p:pic>
      <p:sp>
        <p:nvSpPr>
          <p:cNvPr id="36871" name="Прямоугольник 21"/>
          <p:cNvSpPr>
            <a:spLocks noChangeArrowheads="1"/>
          </p:cNvSpPr>
          <p:nvPr/>
        </p:nvSpPr>
        <p:spPr bwMode="auto">
          <a:xfrm>
            <a:off x="5072063" y="28575"/>
            <a:ext cx="3476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10199"/>
                </a:solidFill>
              </a:rPr>
              <a:t>Улица Советская</a:t>
            </a:r>
            <a:endParaRPr lang="ru-RU" sz="2000">
              <a:solidFill>
                <a:srgbClr val="FFFFFF"/>
              </a:solidFill>
            </a:endParaRPr>
          </a:p>
        </p:txBody>
      </p:sp>
      <p:sp>
        <p:nvSpPr>
          <p:cNvPr id="36872" name="Прямоугольник 23"/>
          <p:cNvSpPr>
            <a:spLocks noChangeArrowheads="1"/>
          </p:cNvSpPr>
          <p:nvPr/>
        </p:nvSpPr>
        <p:spPr bwMode="auto">
          <a:xfrm>
            <a:off x="4643438" y="3143250"/>
            <a:ext cx="4143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2"/>
                </a:solidFill>
              </a:rPr>
              <a:t>Улица Братьев Ждановых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1773</TotalTime>
  <Words>268</Words>
  <Application>Microsoft Office PowerPoint</Application>
  <PresentationFormat>Экран (4:3)</PresentationFormat>
  <Paragraphs>38</Paragraphs>
  <Slides>16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Tahoma</vt:lpstr>
      <vt:lpstr>Torhok</vt:lpstr>
      <vt:lpstr>Wingdings</vt:lpstr>
      <vt:lpstr>Океан</vt:lpstr>
      <vt:lpstr>Презентация PowerPoint</vt:lpstr>
      <vt:lpstr>В живописных предгорьях Алтая, в долине горной речки Белокурихи находится наша малая любимая родина.</vt:lpstr>
      <vt:lpstr>Близнецы</vt:lpstr>
      <vt:lpstr>Гора Церковка</vt:lpstr>
      <vt:lpstr>В этом живописном месте раскинулись корпуса санаториев и пансионатов курорта</vt:lpstr>
      <vt:lpstr>Презентация PowerPoint</vt:lpstr>
      <vt:lpstr>«Змеиный колодец»</vt:lpstr>
      <vt:lpstr>Канатная дорога</vt:lpstr>
      <vt:lpstr> Город – курорт  Белокуриха</vt:lpstr>
      <vt:lpstr>Центр города</vt:lpstr>
      <vt:lpstr>Презентация PowerPoint</vt:lpstr>
      <vt:lpstr>Презентация PowerPoint</vt:lpstr>
      <vt:lpstr>Отель «Беловодье»</vt:lpstr>
      <vt:lpstr>Церковь Св. Пантелеймона</vt:lpstr>
      <vt:lpstr>Памятники</vt:lpstr>
      <vt:lpstr>Детская площадка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127</cp:revision>
  <dcterms:created xsi:type="dcterms:W3CDTF">1601-01-01T00:00:00Z</dcterms:created>
  <dcterms:modified xsi:type="dcterms:W3CDTF">2026-09-10T00:24:45Z</dcterms:modified>
</cp:coreProperties>
</file>