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C90D-8FDC-4611-BF6B-7AE85D3106CF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D72DC-E145-4D8D-B441-F640E354AD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jpeg"/><Relationship Id="rId7" Type="http://schemas.openxmlformats.org/officeDocument/2006/relationships/slide" Target="slide6.xml"/><Relationship Id="rId12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slide" Target="slide7.xml"/><Relationship Id="rId5" Type="http://schemas.openxmlformats.org/officeDocument/2006/relationships/slide" Target="slide3.xml"/><Relationship Id="rId10" Type="http://schemas.openxmlformats.org/officeDocument/2006/relationships/image" Target="../media/image5.jpeg"/><Relationship Id="rId4" Type="http://schemas.openxmlformats.org/officeDocument/2006/relationships/image" Target="../media/image2.jpeg"/><Relationship Id="rId9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157192"/>
            <a:ext cx="8280920" cy="147002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  <a:t>Село Сростки Алтайского края - </a:t>
            </a:r>
            <a:b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  <a:t>малая родина </a:t>
            </a:r>
            <a:b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  <a:t>Василия </a:t>
            </a:r>
            <a:r>
              <a:rPr lang="ru-RU" b="1" i="1" dirty="0" err="1" smtClean="0">
                <a:solidFill>
                  <a:srgbClr val="C00000"/>
                </a:solidFill>
                <a:latin typeface="Candara" pitchFamily="34" charset="0"/>
              </a:rPr>
              <a:t>Макаровича</a:t>
            </a:r>
            <a:r>
              <a:rPr lang="ru-RU" b="1" i="1" dirty="0" smtClean="0">
                <a:solidFill>
                  <a:srgbClr val="C00000"/>
                </a:solidFill>
                <a:latin typeface="Candara" pitchFamily="34" charset="0"/>
              </a:rPr>
              <a:t> Шукшина</a:t>
            </a:r>
            <a:endParaRPr lang="ru-RU" b="1" i="1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60648"/>
            <a:ext cx="8784976" cy="2088232"/>
          </a:xfrm>
        </p:spPr>
        <p:txBody>
          <a:bodyPr>
            <a:normAutofit fontScale="40000" lnSpcReduction="20000"/>
          </a:bodyPr>
          <a:lstStyle/>
          <a:p>
            <a:endParaRPr lang="ru-RU" i="1" dirty="0" smtClean="0"/>
          </a:p>
          <a:p>
            <a:pPr algn="r"/>
            <a:r>
              <a:rPr lang="ru-RU" sz="5100" b="1" i="1" dirty="0" smtClean="0">
                <a:solidFill>
                  <a:schemeClr val="accent4"/>
                </a:solidFill>
                <a:cs typeface="Estrangelo Edessa" pitchFamily="66"/>
              </a:rPr>
              <a:t>«Родина… Я живу с чувством, что когда-нибудь я вернусь на родину навсегда. Может быть, мне это нужно, чтобы постоянно ощущать в себе житейский «запас прочности», всегда есть куда вернуться, когда станет невмоготу… Я думаю, что русского человека во многом выручает сознание этого вот — есть еще куда отступать. Есть где отдышаться, собраться с духом».</a:t>
            </a:r>
            <a:r>
              <a:rPr lang="ru-RU" sz="5100" b="1" dirty="0" smtClean="0">
                <a:solidFill>
                  <a:schemeClr val="accent4"/>
                </a:solidFill>
                <a:cs typeface="Estrangelo Edessa" pitchFamily="66"/>
              </a:rPr>
              <a:t> </a:t>
            </a:r>
          </a:p>
          <a:p>
            <a:pPr algn="r"/>
            <a:r>
              <a:rPr lang="ru-RU" sz="5100" b="1" i="1" dirty="0" smtClean="0">
                <a:solidFill>
                  <a:schemeClr val="accent4"/>
                </a:solidFill>
                <a:cs typeface="Estrangelo Edessa" pitchFamily="66"/>
              </a:rPr>
              <a:t>В.М. Шукшин</a:t>
            </a:r>
          </a:p>
          <a:p>
            <a:pPr algn="r"/>
            <a:endParaRPr lang="ru-RU" sz="5100" b="1" dirty="0">
              <a:solidFill>
                <a:schemeClr val="accent4"/>
              </a:solidFill>
              <a:cs typeface="Estrangelo Edessa" pitchFamily="66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67544" y="2492896"/>
            <a:ext cx="8489995" cy="2444891"/>
            <a:chOff x="251520" y="2420888"/>
            <a:chExt cx="8489995" cy="2444891"/>
          </a:xfrm>
        </p:grpSpPr>
        <p:pic>
          <p:nvPicPr>
            <p:cNvPr id="4" name="Рисунок 3" descr="сростки 1.jpg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2564904"/>
              <a:ext cx="2771800" cy="2078850"/>
            </a:xfrm>
            <a:prstGeom prst="rect">
              <a:avLst/>
            </a:prstGeom>
          </p:spPr>
        </p:pic>
        <p:pic>
          <p:nvPicPr>
            <p:cNvPr id="5" name="Рисунок 4" descr="2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4128" y="2492896"/>
              <a:ext cx="3017387" cy="2160240"/>
            </a:xfrm>
            <a:prstGeom prst="rect">
              <a:avLst/>
            </a:prstGeom>
          </p:spPr>
        </p:pic>
        <p:pic>
          <p:nvPicPr>
            <p:cNvPr id="6" name="Рисунок 5" descr="3.jpg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3888" y="2420888"/>
              <a:ext cx="1833668" cy="2444891"/>
            </a:xfrm>
            <a:prstGeom prst="rect">
              <a:avLst/>
            </a:prstGeom>
          </p:spPr>
        </p:pic>
      </p:grpSp>
      <p:grpSp>
        <p:nvGrpSpPr>
          <p:cNvPr id="12" name="Группа 11"/>
          <p:cNvGrpSpPr/>
          <p:nvPr/>
        </p:nvGrpSpPr>
        <p:grpSpPr>
          <a:xfrm>
            <a:off x="467544" y="2492896"/>
            <a:ext cx="8400682" cy="2564904"/>
            <a:chOff x="323528" y="3573016"/>
            <a:chExt cx="8400682" cy="2564904"/>
          </a:xfrm>
        </p:grpSpPr>
        <p:pic>
          <p:nvPicPr>
            <p:cNvPr id="7" name="Рисунок 6" descr="IMGP1665.jpg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35896" y="3573016"/>
              <a:ext cx="1923678" cy="2564904"/>
            </a:xfrm>
            <a:prstGeom prst="rect">
              <a:avLst/>
            </a:prstGeom>
          </p:spPr>
        </p:pic>
        <p:pic>
          <p:nvPicPr>
            <p:cNvPr id="8" name="Рисунок 7" descr="biy3b(1).jpg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3528" y="3645024"/>
              <a:ext cx="2759968" cy="2069976"/>
            </a:xfrm>
            <a:prstGeom prst="rect">
              <a:avLst/>
            </a:prstGeom>
          </p:spPr>
        </p:pic>
        <p:pic>
          <p:nvPicPr>
            <p:cNvPr id="9" name="Рисунок 8" descr="4.jpg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68144" y="3789040"/>
              <a:ext cx="2856066" cy="2147762"/>
            </a:xfrm>
            <a:prstGeom prst="rect">
              <a:avLst/>
            </a:prstGeom>
          </p:spPr>
        </p:pic>
      </p:grpSp>
      <p:sp>
        <p:nvSpPr>
          <p:cNvPr id="10" name="Нашивка 9"/>
          <p:cNvSpPr/>
          <p:nvPr/>
        </p:nvSpPr>
        <p:spPr>
          <a:xfrm>
            <a:off x="8892480" y="2924944"/>
            <a:ext cx="251520" cy="1656184"/>
          </a:xfrm>
          <a:prstGeom prst="chevron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 flipH="1">
            <a:off x="0" y="2708920"/>
            <a:ext cx="288032" cy="1656184"/>
          </a:xfrm>
          <a:prstGeom prst="chevron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ростки 1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628800"/>
            <a:ext cx="5952661" cy="44644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72200" y="1700808"/>
            <a:ext cx="2520280" cy="4391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Одни уверяют, что у села срослись все протоки Катуни, другие — что соединились Чуйский тракт и река, но в Сростках есть нечто большее. Каждый определяет это по-своему, но сотни тысяч людей уже после первого посещения этих мест считают их своими, родными.</a:t>
            </a:r>
            <a:endParaRPr lang="ru-RU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548680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Панорама села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8172400" y="6237312"/>
            <a:ext cx="576064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4355976" cy="5746650"/>
          </a:xfrm>
        </p:spPr>
        <p:txBody>
          <a:bodyPr>
            <a:noAutofit/>
          </a:bodyPr>
          <a:lstStyle/>
          <a:p>
            <a:r>
              <a:rPr lang="ru-RU" sz="2800" b="1" i="1" dirty="0" err="1" smtClean="0">
                <a:latin typeface="Cambria Math" pitchFamily="18" charset="0"/>
                <a:ea typeface="Cambria Math" pitchFamily="18" charset="0"/>
              </a:rPr>
              <a:t>Межпоселенческая</a:t>
            </a:r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 библиотека </a:t>
            </a:r>
            <a:r>
              <a:rPr lang="ru-RU" sz="2800" b="1" i="1" dirty="0" err="1" smtClean="0">
                <a:latin typeface="Cambria Math" pitchFamily="18" charset="0"/>
                <a:ea typeface="Cambria Math" pitchFamily="18" charset="0"/>
              </a:rPr>
              <a:t>Бийского</a:t>
            </a:r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 района является мемориальным памятником села Сростки – родины В. М. Шукшина - писателя, кинорежиссера, актера, заслуженного деятеля искусств РСФСР, лауреата Государственной и Ленинской премии</a:t>
            </a:r>
            <a:endParaRPr lang="ru-RU" sz="28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9992" y="404664"/>
            <a:ext cx="4482498" cy="5976664"/>
          </a:xfr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316416" y="6237312"/>
            <a:ext cx="576064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08104" y="1124744"/>
            <a:ext cx="3322712" cy="5040560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 smtClean="0">
                <a:latin typeface="Cambria" pitchFamily="18" charset="0"/>
              </a:rPr>
              <a:t>Дом куплен Василием </a:t>
            </a:r>
            <a:r>
              <a:rPr lang="ru-RU" b="1" i="1" dirty="0" err="1" smtClean="0">
                <a:latin typeface="Cambria" pitchFamily="18" charset="0"/>
              </a:rPr>
              <a:t>Макаровичем</a:t>
            </a:r>
            <a:r>
              <a:rPr lang="ru-RU" b="1" i="1" dirty="0" smtClean="0">
                <a:latin typeface="Cambria" pitchFamily="18" charset="0"/>
              </a:rPr>
              <a:t> Шукшиным матери, Марии Сергеевне </a:t>
            </a:r>
            <a:r>
              <a:rPr lang="ru-RU" b="1" i="1" dirty="0" err="1" smtClean="0">
                <a:latin typeface="Cambria" pitchFamily="18" charset="0"/>
              </a:rPr>
              <a:t>Куксиной</a:t>
            </a:r>
            <a:r>
              <a:rPr lang="ru-RU" b="1" i="1" dirty="0" smtClean="0">
                <a:latin typeface="Cambria" pitchFamily="18" charset="0"/>
              </a:rPr>
              <a:t> в 1965 г. на первый крупный гонорар за роман "Любавины". Мария Сергеевна прожила в нем с 1965 по 1972 год. Здесь в 1978 году был открыт Дом-музей В.М. Шукшина, с 1989 года является частью Музея-заповедника В.М. Шукшина.</a:t>
            </a:r>
          </a:p>
          <a:p>
            <a:endParaRPr lang="ru-RU" b="1" i="1" dirty="0">
              <a:latin typeface="Cambria" pitchFamily="18" charset="0"/>
            </a:endParaRP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268760"/>
            <a:ext cx="5632455" cy="4032448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316416" y="6309320"/>
            <a:ext cx="576064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52120" y="548680"/>
            <a:ext cx="3312368" cy="4997152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>
                <a:latin typeface="Book Antiqua" pitchFamily="18" charset="0"/>
              </a:rPr>
              <a:t>Скульптура </a:t>
            </a:r>
          </a:p>
          <a:p>
            <a:r>
              <a:rPr lang="ru-RU" b="1" i="1" dirty="0" smtClean="0">
                <a:latin typeface="Book Antiqua" pitchFamily="18" charset="0"/>
              </a:rPr>
              <a:t>В. М. Шукшина, автор </a:t>
            </a:r>
          </a:p>
          <a:p>
            <a:r>
              <a:rPr lang="ru-RU" b="1" i="1" dirty="0" smtClean="0">
                <a:latin typeface="Book Antiqua" pitchFamily="18" charset="0"/>
              </a:rPr>
              <a:t>В. М. Клыков, расположенная на территории главного здания Всероссийского мемориального музея-заповедника В. М. Шукшина (при въезде в деревню Сростки)</a:t>
            </a:r>
          </a:p>
          <a:p>
            <a:endParaRPr lang="ru-RU" dirty="0"/>
          </a:p>
        </p:txBody>
      </p:sp>
      <p:pic>
        <p:nvPicPr>
          <p:cNvPr id="4" name="Рисунок 3" descr="biy3b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92696"/>
            <a:ext cx="5675207" cy="4464496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172400" y="6165304"/>
            <a:ext cx="576064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3672408" cy="2736304"/>
          </a:xfrm>
        </p:spPr>
        <p:txBody>
          <a:bodyPr/>
          <a:lstStyle/>
          <a:p>
            <a:r>
              <a:rPr lang="ru-RU" b="1" dirty="0" smtClean="0"/>
              <a:t>Церковь Екатерины Великомученицы в Сростках</a:t>
            </a:r>
          </a:p>
          <a:p>
            <a:endParaRPr lang="ru-RU" b="1" dirty="0" smtClean="0"/>
          </a:p>
          <a:p>
            <a:endParaRPr lang="ru-RU" dirty="0"/>
          </a:p>
        </p:txBody>
      </p:sp>
      <p:pic>
        <p:nvPicPr>
          <p:cNvPr id="4" name="Рисунок 3" descr="IMGP16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260648"/>
            <a:ext cx="4608512" cy="6144683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460432" y="6309320"/>
            <a:ext cx="576064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592288"/>
          </a:xfrm>
        </p:spPr>
        <p:txBody>
          <a:bodyPr>
            <a:normAutofit fontScale="62500" lnSpcReduction="20000"/>
          </a:bodyPr>
          <a:lstStyle/>
          <a:p>
            <a:r>
              <a:rPr lang="ru-RU" sz="3800" b="1" dirty="0" smtClean="0">
                <a:latin typeface="Book Antiqua" pitchFamily="18" charset="0"/>
              </a:rPr>
              <a:t>Бронзовый памятник Василию </a:t>
            </a:r>
            <a:r>
              <a:rPr lang="ru-RU" sz="3800" b="1" dirty="0" err="1" smtClean="0">
                <a:latin typeface="Book Antiqua" pitchFamily="18" charset="0"/>
              </a:rPr>
              <a:t>Макаровичу</a:t>
            </a:r>
            <a:r>
              <a:rPr lang="ru-RU" sz="3800" b="1" dirty="0" smtClean="0">
                <a:latin typeface="Book Antiqua" pitchFamily="18" charset="0"/>
              </a:rPr>
              <a:t> Шукшину открыт 25 июля 2004 г. на горе Пикет возле села Сростки, работа скульптора Вячеслава Клыкова. </a:t>
            </a:r>
          </a:p>
          <a:p>
            <a:r>
              <a:rPr lang="ru-RU" sz="3800" b="1" dirty="0" smtClean="0">
                <a:latin typeface="Book Antiqua" pitchFamily="18" charset="0"/>
              </a:rPr>
              <a:t>Высота памятника - 8 метров, а вес вместе с постаментом, по некоторым данным, составляет более 20 тонн.</a:t>
            </a:r>
            <a:br>
              <a:rPr lang="ru-RU" sz="3800" b="1" dirty="0" smtClean="0">
                <a:latin typeface="Book Antiqua" pitchFamily="18" charset="0"/>
              </a:rPr>
            </a:br>
            <a:endParaRPr lang="ru-RU" sz="3800" b="1" dirty="0" smtClean="0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88640"/>
            <a:ext cx="5184576" cy="3898802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172400" y="6093296"/>
            <a:ext cx="648072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254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Book Antiqua</vt:lpstr>
      <vt:lpstr>Calibri</vt:lpstr>
      <vt:lpstr>Cambria</vt:lpstr>
      <vt:lpstr>Cambria Math</vt:lpstr>
      <vt:lpstr>Candara</vt:lpstr>
      <vt:lpstr>Estrangelo Edessa</vt:lpstr>
      <vt:lpstr>Тема Office</vt:lpstr>
      <vt:lpstr>Село Сростки Алтайского края -  малая родина  Василия Макаровича Шукшина</vt:lpstr>
      <vt:lpstr>Презентация PowerPoint</vt:lpstr>
      <vt:lpstr>Межпоселенческая библиотека Бийского района является мемориальным памятником села Сростки – родины В. М. Шукшина - писателя, кинорежиссера, актера, заслуженного деятеля искусств РСФСР, лауреата Государственной и Ленинской премии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NKSE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Село Сростки Алтайского края -  малая родина  Василия Макаровича Шукшина</dc:title>
  <dc:creator>user</dc:creator>
  <cp:lastModifiedBy>User</cp:lastModifiedBy>
  <cp:revision>8</cp:revision>
  <dcterms:created xsi:type="dcterms:W3CDTF">2013-04-27T08:07:02Z</dcterms:created>
  <dcterms:modified xsi:type="dcterms:W3CDTF">2026-09-07T09:05:00Z</dcterms:modified>
</cp:coreProperties>
</file>