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65" r:id="rId2"/>
    <p:sldId id="264" r:id="rId3"/>
    <p:sldId id="266" r:id="rId4"/>
    <p:sldId id="267" r:id="rId5"/>
    <p:sldId id="27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00562" y="776289"/>
            <a:ext cx="4102894" cy="258127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Город Бийск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4786322"/>
            <a:ext cx="8062912" cy="1357322"/>
          </a:xfrm>
        </p:spPr>
        <p:txBody>
          <a:bodyPr>
            <a:normAutofit/>
          </a:bodyPr>
          <a:lstStyle/>
          <a:p>
            <a:pPr algn="ctr"/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2" descr="Бийск. | Алтайский кра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656" y="1492373"/>
            <a:ext cx="5284731" cy="3960440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ildguests.ru/articles/petr_on_hors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3770340" cy="2714643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12" descr="Мост через Бию | Бийск (Алтайский край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571876"/>
            <a:ext cx="3989689" cy="2989920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10" descr="http://go1.imgsmail.ru/imgpreview?key=http%3A//gps-map.net/gps/bijsk.jpg&amp;mb=imgdb_preview_3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643314"/>
            <a:ext cx="4003950" cy="2786082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4643438" y="714356"/>
            <a:ext cx="3857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Город Бийск построен на берегу реки Бии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по указу Петра 1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 1709 году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Бийск. Мухачева, 190 | Алтайский кра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1" y="357166"/>
            <a:ext cx="3524275" cy="2643206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 descr="Алтай. Бийск. И это здание в приличном состоянии | Алтайский кра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57166"/>
            <a:ext cx="3699836" cy="2730480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4" descr="Бийск | Алтайский кра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469240"/>
            <a:ext cx="3643338" cy="2897526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8" descr="Бийск. Эти здания недалеко от перекрестка Тракторной с Ленина, но на карте ДубльГИС они мною не обнаружены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8688" y="3500438"/>
            <a:ext cx="3809993" cy="2857495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2000232" y="3000372"/>
            <a:ext cx="4714908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Старинные дома и здания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Раннее утро. Зеленый клин. | Бийск (Алтайский край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8673" y="3714752"/>
            <a:ext cx="4142865" cy="2791255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4" descr="Дом | Бийск (Алтайский край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571480"/>
            <a:ext cx="2857520" cy="3813017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8" descr="http://biysk22.ru/upload/medialibrary/a97/rzdcnxrglgjwx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28604"/>
            <a:ext cx="3857652" cy="2893240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571472" y="5000636"/>
            <a:ext cx="3760478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Новые дома и здания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428604"/>
            <a:ext cx="6745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Достопримечательности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города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 descr="Бийский железнодорожный вокзал | Алтайский кра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736"/>
            <a:ext cx="8159554" cy="3071834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10" descr="Автовокзал | Бийск (Алтайский край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14" y="1340812"/>
            <a:ext cx="8239184" cy="3802700"/>
          </a:xfrm>
          <a:prstGeom prst="rect">
            <a:avLst/>
          </a:prstGeom>
          <a:ln w="190500" cap="sq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12" descr="Бийский планетари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142984"/>
            <a:ext cx="7742954" cy="5143536"/>
          </a:xfrm>
          <a:prstGeom prst="rect">
            <a:avLst/>
          </a:prstGeom>
          <a:ln w="190500" cap="sq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10" descr="Бийск | Алтайский край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1071546"/>
            <a:ext cx="7500990" cy="4995662"/>
          </a:xfrm>
          <a:prstGeom prst="rect">
            <a:avLst/>
          </a:prstGeom>
          <a:ln w="1905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6" descr="http://gorod-biysk.ru/images/dramteat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1021398"/>
            <a:ext cx="7342878" cy="5095957"/>
          </a:xfrm>
          <a:prstGeom prst="rect">
            <a:avLst/>
          </a:prstGeom>
          <a:ln w="190500" cap="sq">
            <a:solidFill>
              <a:schemeClr val="accent4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259</TotalTime>
  <Words>26</Words>
  <Application>Microsoft Office PowerPoint</Application>
  <PresentationFormat>Экран (4:3)</PresentationFormat>
  <Paragraphs>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Century Gothic</vt:lpstr>
      <vt:lpstr>Verdana</vt:lpstr>
      <vt:lpstr>Wingdings 2</vt:lpstr>
      <vt:lpstr>Яркая</vt:lpstr>
      <vt:lpstr>Город Бийск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User</cp:lastModifiedBy>
  <cp:revision>31</cp:revision>
  <dcterms:modified xsi:type="dcterms:W3CDTF">2026-09-07T08:55:48Z</dcterms:modified>
</cp:coreProperties>
</file>