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3B82-BDC4-4663-BC44-912BC600CD4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3916-8BA4-4ABB-AFEB-13E1035FD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649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3B82-BDC4-4663-BC44-912BC600CD4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3916-8BA4-4ABB-AFEB-13E1035FD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029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3B82-BDC4-4663-BC44-912BC600CD4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3916-8BA4-4ABB-AFEB-13E1035FD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029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3B82-BDC4-4663-BC44-912BC600CD4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3916-8BA4-4ABB-AFEB-13E1035FD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0248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3B82-BDC4-4663-BC44-912BC600CD4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3916-8BA4-4ABB-AFEB-13E1035FD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582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3B82-BDC4-4663-BC44-912BC600CD4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3916-8BA4-4ABB-AFEB-13E1035FD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644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3B82-BDC4-4663-BC44-912BC600CD4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3916-8BA4-4ABB-AFEB-13E1035FD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975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3B82-BDC4-4663-BC44-912BC600CD4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3916-8BA4-4ABB-AFEB-13E1035FD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6227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3B82-BDC4-4663-BC44-912BC600CD4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3916-8BA4-4ABB-AFEB-13E1035FD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55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3B82-BDC4-4663-BC44-912BC600CD4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3916-8BA4-4ABB-AFEB-13E1035FD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0358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13B82-BDC4-4663-BC44-912BC600CD4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773916-8BA4-4ABB-AFEB-13E1035FD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38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13B82-BDC4-4663-BC44-912BC600CD48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773916-8BA4-4ABB-AFEB-13E1035FDD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29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Камень – на - Оби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878"/>
            <a:ext cx="12192000" cy="7133564"/>
          </a:xfrm>
          <a:prstGeom prst="rect">
            <a:avLst/>
          </a:prstGeom>
        </p:spPr>
      </p:pic>
      <p:sp>
        <p:nvSpPr>
          <p:cNvPr id="4" name="AutoShape 2" descr="Фоны для презентаций — скачать бесплатно в PowerPoint - Edupre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1170" y="793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66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7"/>
            <a:ext cx="12192000" cy="6887878"/>
          </a:xfrm>
          <a:prstGeom prst="rect">
            <a:avLst/>
          </a:prstGeom>
        </p:spPr>
      </p:pic>
      <p:sp>
        <p:nvSpPr>
          <p:cNvPr id="4" name="AutoShape 2" descr="Фоны для презентаций — скачать бесплатно в PowerPoint - Edupre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809768" y="160338"/>
            <a:ext cx="823869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Камень-на-Оби</a:t>
            </a:r>
            <a:r>
              <a:rPr lang="ru-RU" sz="20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это город на северо-западе Алтайского края России, расположенный на левом берегу реки Обь.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 в первой половине XVIII века (примерно в 1751 году) как деревня Каменская. Статус города получил в 1915 году.</a:t>
            </a:r>
          </a:p>
          <a:p>
            <a:pPr algn="ctr"/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129" y="2811731"/>
            <a:ext cx="5860286" cy="388405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470" y="1891334"/>
            <a:ext cx="5559859" cy="3704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13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878"/>
            <a:ext cx="12192000" cy="6887878"/>
          </a:xfrm>
          <a:prstGeom prst="rect">
            <a:avLst/>
          </a:prstGeom>
        </p:spPr>
      </p:pic>
      <p:sp>
        <p:nvSpPr>
          <p:cNvPr id="4" name="AutoShape 2" descr="Фоны для презентаций — скачать бесплатно в PowerPoint - Edupre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3385" y="875341"/>
            <a:ext cx="7574507" cy="568407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0375" y="1292704"/>
            <a:ext cx="32381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Районный краеведческий музей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570756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878"/>
            <a:ext cx="12192000" cy="6887878"/>
          </a:xfrm>
          <a:prstGeom prst="rect">
            <a:avLst/>
          </a:prstGeom>
        </p:spPr>
      </p:pic>
      <p:sp>
        <p:nvSpPr>
          <p:cNvPr id="4" name="AutoShape 2" descr="Фоны для презентаций — скачать бесплатно в PowerPoint - Edupre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1247" y="160338"/>
            <a:ext cx="8311486" cy="621672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82668" y="1210818"/>
            <a:ext cx="24772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Мемориал Славы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12787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878"/>
            <a:ext cx="12192000" cy="6887878"/>
          </a:xfrm>
          <a:prstGeom prst="rect">
            <a:avLst/>
          </a:prstGeom>
        </p:spPr>
      </p:pic>
      <p:sp>
        <p:nvSpPr>
          <p:cNvPr id="4" name="AutoShape 2" descr="Фоны для презентаций — скачать бесплатно в PowerPoint - Edupre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55" y="2101664"/>
            <a:ext cx="6842090" cy="455844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432920" y="148657"/>
            <a:ext cx="4914655" cy="2759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Церковь Тихона, патриарха Всероссийского</a:t>
            </a:r>
            <a:r>
              <a:rPr lang="ru-RU" dirty="0" smtClean="0"/>
              <a:t>— это относительно новый, но значимый для города православный храм. В середине XX века местный подвижник отец Феодор Романюк предсказал, что в Камне-на-Оби обязательно должно быть три храма (на тот момент действующих церквей практически не оставалось). </a:t>
            </a:r>
            <a:r>
              <a:rPr lang="ru-RU" dirty="0" err="1" smtClean="0"/>
              <a:t>Тихоновский</a:t>
            </a:r>
            <a:r>
              <a:rPr lang="ru-RU" dirty="0" smtClean="0"/>
              <a:t> храм стал как раз третьим по счету.</a:t>
            </a:r>
            <a:endParaRPr lang="ru-RU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2176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878"/>
            <a:ext cx="12192000" cy="6887878"/>
          </a:xfrm>
          <a:prstGeom prst="rect">
            <a:avLst/>
          </a:prstGeom>
        </p:spPr>
      </p:pic>
      <p:sp>
        <p:nvSpPr>
          <p:cNvPr id="4" name="AutoShape 2" descr="Фоны для презентаций — скачать бесплатно в PowerPoint - Edupre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20" y="857676"/>
            <a:ext cx="3873405" cy="290505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2129" y="3762730"/>
            <a:ext cx="3837010" cy="28700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6393" y="842110"/>
            <a:ext cx="3902290" cy="292062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434016" y="160338"/>
            <a:ext cx="3920689" cy="5305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Парк культуры и отдыха</a:t>
            </a:r>
            <a:endParaRPr lang="ru-RU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090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9878"/>
            <a:ext cx="12192000" cy="6887878"/>
          </a:xfrm>
          <a:prstGeom prst="rect">
            <a:avLst/>
          </a:prstGeom>
        </p:spPr>
      </p:pic>
      <p:sp>
        <p:nvSpPr>
          <p:cNvPr id="4" name="AutoShape 2" descr="Фоны для презентаций — скачать бесплатно в PowerPoint - Edupre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34016" y="160338"/>
            <a:ext cx="184731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020" y="3399122"/>
            <a:ext cx="4115157" cy="308484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030" y="3399122"/>
            <a:ext cx="4206605" cy="31580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6299" y="279771"/>
            <a:ext cx="3968671" cy="297650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2281056" y="613478"/>
            <a:ext cx="3533403" cy="53059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kern="1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Набережная реки Обь</a:t>
            </a:r>
            <a:endParaRPr lang="ru-RU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2317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7"/>
            <a:ext cx="12192000" cy="6887878"/>
          </a:xfrm>
          <a:prstGeom prst="rect">
            <a:avLst/>
          </a:prstGeom>
        </p:spPr>
      </p:pic>
      <p:sp>
        <p:nvSpPr>
          <p:cNvPr id="4" name="AutoShape 2" descr="Фоны для презентаций — скачать бесплатно в PowerPoint - Edupre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34016" y="160338"/>
            <a:ext cx="184731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7415" y="1556899"/>
            <a:ext cx="6664638" cy="499847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63924" y="693241"/>
            <a:ext cx="39017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 Камень-на Оби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331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37"/>
            <a:ext cx="12192000" cy="6887878"/>
          </a:xfrm>
          <a:prstGeom prst="rect">
            <a:avLst/>
          </a:prstGeom>
        </p:spPr>
      </p:pic>
      <p:sp>
        <p:nvSpPr>
          <p:cNvPr id="4" name="AutoShape 2" descr="Фоны для презентаций — скачать бесплатно в PowerPoint - Edupres.r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34016" y="160338"/>
            <a:ext cx="184731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38200" y="2468964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    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  </a:t>
            </a:r>
            <a:r>
              <a:rPr lang="ru-RU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 внимание !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8023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120</Words>
  <Application>Microsoft Office PowerPoint</Application>
  <PresentationFormat>Широкоэкранный</PresentationFormat>
  <Paragraphs>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Спасибо   за  внимание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2026-09-08T00:55:46Z</dcterms:created>
  <dcterms:modified xsi:type="dcterms:W3CDTF">2026-09-08T01:42:15Z</dcterms:modified>
</cp:coreProperties>
</file>