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5" r:id="rId3"/>
    <p:sldId id="271" r:id="rId4"/>
    <p:sldId id="272" r:id="rId5"/>
    <p:sldId id="270" r:id="rId6"/>
    <p:sldId id="273" r:id="rId7"/>
    <p:sldId id="266" r:id="rId8"/>
    <p:sldId id="274" r:id="rId9"/>
    <p:sldId id="263" r:id="rId1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15" autoAdjust="0"/>
  </p:normalViewPr>
  <p:slideViewPr>
    <p:cSldViewPr snapToGrid="0">
      <p:cViewPr varScale="1">
        <p:scale>
          <a:sx n="82" d="100"/>
          <a:sy n="82" d="100"/>
        </p:scale>
        <p:origin x="624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dirty="0">
                <a:latin typeface="+mj-lt"/>
              </a:rPr>
              <a:t>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ТАК КАК АЛТАЙСКИЙ КРАЙ БОГАТ ПОЛЕЗНЫМИ ИСКОПАЕМЫМИ, ТО Я РАССКАЖУ ВАМ О НЕКОТОРЫХ ИЗ НИХ.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8DC57A8-AE18-4654-B6AF-04B3577165BE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926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&#1072;&#1083;&#1090;&#1072;&#1081;-&#1080;&#1085;&#1092;&#1086;&#1088;&#1084;.&#1088;&#1092;/reki-altaya/reka-charysh.html" TargetMode="External"/><Relationship Id="rId2" Type="http://schemas.openxmlformats.org/officeDocument/2006/relationships/hyperlink" Target="http://&#1072;&#1083;&#1090;&#1072;&#1081;-&#1080;&#1085;&#1092;&#1086;&#1088;&#1084;.&#1088;&#1092;/altajskij-kraj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&#1072;&#1083;&#1090;&#1072;&#1081;-&#1080;&#1085;&#1092;&#1086;&#1088;&#1084;.&#1088;&#1092;/goroda-kraya/barnaul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fb.ru/article/36853/jeleznaya-ruda-ee-dobyicha-i-primenenie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10128" y="292608"/>
            <a:ext cx="7968933" cy="3371088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Полезные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ископаемые Алтайского края</a:t>
            </a:r>
            <a:endParaRPr lang="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029" y="541175"/>
            <a:ext cx="9630716" cy="4505939"/>
          </a:xfrm>
        </p:spPr>
        <p:txBody>
          <a:bodyPr rtlCol="0"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Алтайского края"/>
              </a:rPr>
              <a:t>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Алтайского края"/>
              </a:rPr>
              <a:t>лтайский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Алтайского края"/>
              </a:rPr>
              <a:t>край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один из основных горнорудных районов России. Первые примитивные разработки медной руды (чудские копи) здесь начались более 2,5 тыс. лет назад. В 1719 – 1721 гг. русские рудознатцы в верховьях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 tooltip="Чарыш"/>
              </a:rPr>
              <a:t>Чарыша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Алея обнаружили залежи медных руд, разработка которых связана с именем уральского заводчика А.Н. Демидова. Край стал горнозаводским центром металлургического производства, организованного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Барнаул"/>
              </a:rPr>
              <a:t>Барнауле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Ново-Павловске (теперь пос. Павловск), Нижне-Сузунском (ныне поселок Сузун в Новосибирской области). </a:t>
            </a:r>
            <a:endParaRPr lang="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21208"/>
            <a:ext cx="9144000" cy="573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3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598455"/>
            <a:ext cx="3621024" cy="51105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224" y="598455"/>
            <a:ext cx="7395184" cy="511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1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ЖЕЛЕЗНАЯ       РУДА</a:t>
            </a:r>
            <a:endParaRPr lang="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6117336"/>
          </a:xfrm>
        </p:spPr>
        <p:txBody>
          <a:bodyPr rtlCol="0">
            <a:normAutofit fontScale="92500"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Самые известные полезные ископаемые Алтайского края, конечно, руды. Всего насчитывается 16 крупнейших месторождений. Следует отметить, что расположены они в юго-западной части, имеют очень развитую инфраструктуру. По подсчетам всего в недрах Алтая 70 и 490 тонн полиминеральных и железных руд соответственно.</a:t>
            </a:r>
          </a:p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Железную руду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добывают в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Кулундинской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степи. </a:t>
            </a:r>
          </a:p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используется преимущественно в черной металлургии. Причем промышленно производится три ее типа: сепарированная (то есть рассыпчатая),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аглоруда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виде кусков) и окатыши (жидкая масса, содержащая железо).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732" y="3555523"/>
            <a:ext cx="3936556" cy="238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0391" y="816417"/>
            <a:ext cx="3514727" cy="1982768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Мрамор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ценный декоративный строительный материал. По долине Чуй на десятки километров тянутся хребты, основной породой которых является белый, фиолетовый и серый мрамор</a:t>
            </a:r>
            <a:r>
              <a:rPr lang="ru-RU" sz="2000" dirty="0"/>
              <a:t>. 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0" r="11813"/>
          <a:stretch/>
        </p:blipFill>
        <p:spPr>
          <a:xfrm>
            <a:off x="1520889" y="1031195"/>
            <a:ext cx="4609323" cy="4572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92891" y="2799186"/>
            <a:ext cx="3840480" cy="2939142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Ороктойском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месторождении (среднее течение Катуни) мрамор нескольких цветов и оттенков: палевые и белоснежные мраморы сменяются розовыми и золотистыми.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Ороктойским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мрамором облицована Таганская станция Московского Метрополитена, а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пуштулимским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колонны станции «Парк культуры и отдыха».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Пуштулимское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месторождение находится на Салаире. Известен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коргонский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мрамор по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Чарышу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4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66928"/>
            <a:ext cx="9144000" cy="535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96912" y="1675352"/>
            <a:ext cx="2743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 запасы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который применяется при строительстве прочных сооружений; он хорошо полируется и поэтому используется для облицовки зданий и памятников.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" y="1281112"/>
            <a:ext cx="6986016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4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8000" dirty="0">
                <a:solidFill>
                  <a:srgbClr val="FF0000"/>
                </a:solidFill>
              </a:rPr>
              <a:t>ПОМНИ!</a:t>
            </a:r>
            <a:endParaRPr lang="ru" sz="80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65612" y="3733799"/>
            <a:ext cx="6857999" cy="1519335"/>
          </a:xfrm>
        </p:spPr>
        <p:txBody>
          <a:bodyPr rtlCol="0">
            <a:noAutofit/>
          </a:bodyPr>
          <a:lstStyle/>
          <a:p>
            <a:pPr rtl="0"/>
            <a:r>
              <a:rPr lang="ru-RU" sz="3200" dirty="0"/>
              <a:t>ПОЛЕЗНЫЕ ИСКОПАЕМЫЕ-ЭТО ИСЧЕРПАЕМЫЕ ПРИРОДНЫЕ РЕСУРСЫ.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Презентация, посвященная природе, представленная в альбомной ориентации (широкоэкранный формат)</Template>
  <TotalTime>138</TotalTime>
  <Words>290</Words>
  <Application>Microsoft Office PowerPoint</Application>
  <PresentationFormat>Широкоэкранный</PresentationFormat>
  <Paragraphs>13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Segoe Print</vt:lpstr>
      <vt:lpstr>Times New Roman</vt:lpstr>
      <vt:lpstr>Природа 16 х 9</vt:lpstr>
      <vt:lpstr>Полезные ископаемые Алтайского края</vt:lpstr>
      <vt:lpstr>Алтайский край - один из основных горнорудных районов России. Первые примитивные разработки медной руды (чудские копи) здесь начались более 2,5 тыс. лет назад. В 1719 – 1721 гг. русские рудознатцы в верховьях Чарыша и Алея обнаружили залежи медных руд, разработка которых связана с именем уральского заводчика А.Н. Демидова. Край стал горнозаводским центром металлургического производства, организованного в Барнауле, Ново-Павловске (теперь пос. Павловск), Нижне-Сузунском (ныне поселок Сузун в Новосибирской области). </vt:lpstr>
      <vt:lpstr>Презентация PowerPoint</vt:lpstr>
      <vt:lpstr>Презентация PowerPoint</vt:lpstr>
      <vt:lpstr>ЖЕЛЕЗНАЯ       РУДА</vt:lpstr>
      <vt:lpstr>Мрамор — ценный декоративный строительный материал. По долине Чуй на десятки километров тянутся хребты, основной породой которых является белый, фиолетовый и серый мрамор. </vt:lpstr>
      <vt:lpstr>Презентация PowerPoint</vt:lpstr>
      <vt:lpstr>Презентация PowerPoint</vt:lpstr>
      <vt:lpstr>ПОМНИ!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 СОШ№126(1) ПРОЕКТНАЯ РАБОТА Полезные ископаемые Алтайского края</dc:title>
  <dc:creator>костя</dc:creator>
  <cp:lastModifiedBy>User</cp:lastModifiedBy>
  <cp:revision>14</cp:revision>
  <dcterms:created xsi:type="dcterms:W3CDTF">2017-01-24T11:46:40Z</dcterms:created>
  <dcterms:modified xsi:type="dcterms:W3CDTF">2026-09-09T05:43:23Z</dcterms:modified>
</cp:coreProperties>
</file>