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D6B2C-DF4C-4494-B6E8-D6A176182E3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E1D0-B202-4A3A-90D2-216B58D011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D6B2C-DF4C-4494-B6E8-D6A176182E3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E1D0-B202-4A3A-90D2-216B58D0118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D6B2C-DF4C-4494-B6E8-D6A176182E3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E1D0-B202-4A3A-90D2-216B58D011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D6B2C-DF4C-4494-B6E8-D6A176182E3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E1D0-B202-4A3A-90D2-216B58D0118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D6B2C-DF4C-4494-B6E8-D6A176182E3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E1D0-B202-4A3A-90D2-216B58D011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D6B2C-DF4C-4494-B6E8-D6A176182E3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E1D0-B202-4A3A-90D2-216B58D011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D6B2C-DF4C-4494-B6E8-D6A176182E3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E1D0-B202-4A3A-90D2-216B58D011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D6B2C-DF4C-4494-B6E8-D6A176182E3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E1D0-B202-4A3A-90D2-216B58D0118D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D6B2C-DF4C-4494-B6E8-D6A176182E3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E1D0-B202-4A3A-90D2-216B58D0118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D6B2C-DF4C-4494-B6E8-D6A176182E3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E1D0-B202-4A3A-90D2-216B58D011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D6B2C-DF4C-4494-B6E8-D6A176182E3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7E1D0-B202-4A3A-90D2-216B58D0118D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08D6B2C-DF4C-4494-B6E8-D6A176182E31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9D7E1D0-B202-4A3A-90D2-216B58D0118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1367365" y="188641"/>
            <a:ext cx="6417734" cy="916060"/>
          </a:xfrm>
        </p:spPr>
        <p:txBody>
          <a:bodyPr>
            <a:normAutofit lnSpcReduction="10000"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 Яровое: Описание курорта»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4437112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401481"/>
            <a:ext cx="6910946" cy="517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5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963488"/>
            <a:ext cx="8424936" cy="7704856"/>
          </a:xfrm>
        </p:spPr>
        <p:txBody>
          <a:bodyPr>
            <a:normAutofit/>
          </a:bodyPr>
          <a:lstStyle/>
          <a:p>
            <a:pPr algn="l"/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Введение: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Яровое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курортный город, расположенный на северо-западе Алтайского края (в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Славгородском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районе) среди степей Кулунды вблизи озера Большое Яровое. Свою историю город начинает в годы Великой Отечественной войны, после того, как сюда был эвакуирован из Крыма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Перекопский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бромный завод. С 1961 года, после постройки здесь краевой физиотерапевтической больницы, Яровое приобретает известность в качестве лечебного центра. В 1993 году Яровое получает статус города. Часовой пояс в Яровом: GMT+6 (+3 часа с Москвой). Климат на Яровом континентальный: зимы малоснежные со среднемесячной температурой в январе -19 °С, лето теплое и засушливое со среднемесячной температурой в июле до +19 °С. Нередки резкие перепады температур, в том числе в течение дня. В начале лета возможны кратковременные похолодания. Количество осадков в год может достигать 250 мм. Около дней в году в районе Ярового стоит довольно ветреная погода. Город Яровое Алтайского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края.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79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19256" cy="3450712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Озеро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Яровое - это замкнутый, без внешних притоков и бессточный горько-соленый водный рапной бассейн; подпитывается он подземными ключевыми источниками. Озерная рапа (минерализованная вода) бесцветная, без запаха, горько-соленая на вкус, с большим содержанием брома – до 325мг/литр. Концентрация солей в озерной рапе достигает в летнее время 120г/л.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4944"/>
            <a:ext cx="8136904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7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175968"/>
            <a:ext cx="8147248" cy="7056784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Природная характеристика озера Большое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Яровое:</a:t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9 км; длина – 11 км; площадь – 54 кв. км; глубина – 9 м; объем – 260 млн. куб. м; запасы солей – 68 млн. тонн.</a:t>
            </a:r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Концентрация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соли в озере настолько велика, что вода выталкивает человека на поверхность и поддерживает, словно неведомая сила. Выходя из озера Большое Яровое, на коже остаётся тонкий беловатый слой соли из- за чего у многих возникает ошибочное мнение, что в такой среде не может выжить ни одно существо. Но это не так, в озере очень хорошо живется удивительным существам - Артемия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Салина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/>
              <a:t> 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Членистоногий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рачок Артемия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Салина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относится к классу ракообразных семейства членистоногих раков. Количество рачков в соленых минерализованных озерах может достигать огромной цифры (до 1600 рачков на 1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и в течение летнего периода дает несколько поколений особей. Рачки способны в себе концентрировать жировые капли и химические элементы: железо, медь, марганец, ванадий, титан, свинец, серебро и др. Рачок является носителем соединений, синтезирующих органические вещества, формирующие при отмирании лечебную грязь соленого озера. Ежегодные поступления органических веществ в озеро из биомассы гидробионтов, в том числе рачка Артемия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Салина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достигает 5-7 тыс. тонн. Отмирающие тельца рачков накапливались столетиями на дне озера и образовали толстый слой грязи, обладающей лечебными свойствами. Список заболеваний, от которых чудесным образом способна излечить грязь, просто колоссален.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72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9651" y="260648"/>
            <a:ext cx="8435280" cy="3600400"/>
          </a:xfrm>
        </p:spPr>
        <p:txBody>
          <a:bodyPr>
            <a:noAutofit/>
          </a:bodyPr>
          <a:lstStyle/>
          <a:p>
            <a:pPr algn="l"/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Яровое c 2005 года развивается как курортная зона отдыха и туризма Алтайского края. За время летнего периода на Яровом отдыхает порядка 5 тысяч человек со всех регионов России и ближнего зарубежья, а также здесь можно наблюдать гостей из Европы, которые приезжают в близлежащие районы к своим родственникам и друзьям. По регионам на номерах автомобилей, вы сможете изучать географию России.</a:t>
            </a:r>
            <a:b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Запоминающийся отдых в аквапарке «Лава» на Яровом. Уникальное в своём роде место. Двухметровая волна, наличие пяти горок, отличающиеся по высоте и сложности, имеется парный спуск (возможность спуска сразу двух человек). Самая высокая горка, так называемая «Водный тоннель» достигает высоты 12,5метров, а скатиться с такой горки можно со скоростью 12 м/с.</a:t>
            </a:r>
            <a:b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аквапарке находятся 11 горок разной высоты и сложности - одиночного и парного спуска. Высота старта самой высокой горки – «Камикадзе» – 14 метров, скорость спуска – до 30 метров в секунду! В волновом бассейне высота волны достигает двух метров. Комплекс горок для детей, бассейны различной глубины общей площадью 2,5 тысячи м</a:t>
            </a:r>
            <a:r>
              <a:rPr lang="ru-RU" sz="15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вода в которых подогревается до комфортных 28 градусов.</a:t>
            </a:r>
            <a:b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33" y="3573016"/>
            <a:ext cx="4140976" cy="28803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573016"/>
            <a:ext cx="4055376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29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363272" cy="4941168"/>
          </a:xfrm>
        </p:spPr>
        <p:txBody>
          <a:bodyPr>
            <a:noAutofit/>
          </a:bodyPr>
          <a:lstStyle/>
          <a:p>
            <a:pPr algn="l"/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Бурсоль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это солепромысел с более чем 250-летней историей.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Придуманый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здесь способ добычи до сих пор используется. Рельсы, уходящие вдаль по воде, редкий реквизит для фото. Дно озера сложено из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кристаллов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соли — естественный природный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пилинг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после 20 минут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вам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гарантирован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Дорога до озера занимает минут 40. На берегу нас будут ждать прилавки местных жителей — пироги, шашлыки, чай из самовара на дровах и конечно же горы соли, грязи и глины на сувениры.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40-50 минут гуляем по озеру, не купаемся (очень мелко и крайне соленая вода). Вода для обмыва ног от соли стоит на берегу в больших бочках у местных за отдельную плату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озере можно купаться, дно пологое, но покрыто соляными кристаллами, они бывают колкими и неровными, чем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дальше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берега, тем крупнее, поэтому лучше использовать обувь при купании. Высокая концентрация соли не позволяет сильно погрузиться в воду, "выталкивая" на поверхность. Т.к. озеро относится к памятникам природы Алтайского края, в его окрестностях запрещены все виды деятельности,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окзазывающее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на экосистему. Здесь не встретишь оборудованных зон отдыха, кафе и пляжей, но возможность принять душ и перекусить все же есть. Еще здесь можно приобрести соль и набрать целебной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грязи.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Грязевые отложения озера приобретают уникальный минеральный состав благодаря еще одному представителю "живого мира", на этот раз фауны, рачку 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ртемия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огромное количество этих рачков отмирает и оседает на дно озера.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49080"/>
            <a:ext cx="4032448" cy="23762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149080"/>
            <a:ext cx="4279336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3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4536504" cy="33224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645024"/>
            <a:ext cx="4536504" cy="29141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88640"/>
            <a:ext cx="4104456" cy="33224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645024"/>
            <a:ext cx="4104456" cy="291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2991</TotalTime>
  <Words>178</Words>
  <Application>Microsoft Office PowerPoint</Application>
  <PresentationFormat>Экран (4:3)</PresentationFormat>
  <Paragraphs>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Candara</vt:lpstr>
      <vt:lpstr>Symbol</vt:lpstr>
      <vt:lpstr>Times New Roman</vt:lpstr>
      <vt:lpstr>Волна</vt:lpstr>
      <vt:lpstr>Презентация PowerPoint</vt:lpstr>
      <vt:lpstr>Введение: Яровое – курортный город, расположенный на северо-западе Алтайского края (в Славгородском районе) среди степей Кулунды вблизи озера Большое Яровое. Свою историю город начинает в годы Великой Отечественной войны, после того, как сюда был эвакуирован из Крыма Перекопский бромный завод. С 1961 года, после постройки здесь краевой физиотерапевтической больницы, Яровое приобретает известность в качестве лечебного центра. В 1993 году Яровое получает статус города. Часовой пояс в Яровом: GMT+6 (+3 часа с Москвой). Климат на Яровом континентальный: зимы малоснежные со среднемесячной температурой в январе -19 °С, лето теплое и засушливое со среднемесячной температурой в июле до +19 °С. Нередки резкие перепады температур, в том числе в течение дня. В начале лета возможны кратковременные похолодания. Количество осадков в год может достигать 250 мм. Около дней в году в районе Ярового стоит довольно ветреная погода. Город Яровое Алтайского края.</vt:lpstr>
      <vt:lpstr>Озеро Большое Яровое - это замкнутый, без внешних притоков и бессточный горько-соленый водный рапной бассейн; подпитывается он подземными ключевыми источниками. Озерная рапа (минерализованная вода) бесцветная, без запаха, горько-соленая на вкус, с большим содержанием брома – до 325мг/литр. Концентрация солей в озерной рапе достигает в летнее время 120г/л.  </vt:lpstr>
      <vt:lpstr>Природная характеристика озера Большое Яровое: ширина – 9 км; длина – 11 км; площадь – 54 кв. км; глубина – 9 м; объем – 260 млн. куб. м; запасы солей – 68 млн. тонн. Концентрация соли в озере настолько велика, что вода выталкивает человека на поверхность и поддерживает, словно неведомая сила. Выходя из озера Большое Яровое, на коже остаётся тонкий беловатый слой соли из- за чего у многих возникает ошибочное мнение, что в такой среде не может выжить ни одно существо. Но это не так, в озере очень хорошо живется удивительным существам - Артемия Салина.  Членистоногий рачок Артемия Салина относится к классу ракообразных семейства членистоногих раков. Количество рачков в соленых минерализованных озерах может достигать огромной цифры (до 1600 рачков на 1 кв.м.) и в течение летнего периода дает несколько поколений особей. Рачки способны в себе концентрировать жировые капли и химические элементы: железо, медь, марганец, ванадий, титан, свинец, серебро и др. Рачок является носителем соединений, синтезирующих органические вещества, формирующие при отмирании лечебную грязь соленого озера. Ежегодные поступления органических веществ в озеро из биомассы гидробионтов, в том числе рачка Артемия Салина, достигает 5-7 тыс. тонн. Отмирающие тельца рачков накапливались столетиями на дне озера и образовали толстый слой грязи, обладающей лечебными свойствами. Список заболеваний, от которых чудесным образом способна излечить грязь, просто колоссален.  </vt:lpstr>
      <vt:lpstr>Яровое c 2005 года развивается как курортная зона отдыха и туризма Алтайского края. За время летнего периода на Яровом отдыхает порядка 5 тысяч человек со всех регионов России и ближнего зарубежья, а также здесь можно наблюдать гостей из Европы, которые приезжают в близлежащие районы к своим родственникам и друзьям. По регионам на номерах автомобилей, вы сможете изучать географию России. Запоминающийся отдых в аквапарке «Лава» на Яровом. Уникальное в своём роде место. Двухметровая волна, наличие пяти горок, отличающиеся по высоте и сложности, имеется парный спуск (возможность спуска сразу двух человек). Самая высокая горка, так называемая «Водный тоннель» достигает высоты 12,5метров, а скатиться с такой горки можно со скоростью 12 м/с. В аквапарке находятся 11 горок разной высоты и сложности - одиночного и парного спуска. Высота старта самой высокой горки – «Камикадзе» – 14 метров, скорость спуска – до 30 метров в секунду! В волновом бассейне высота волны достигает двух метров. Комплекс горок для детей, бассейны различной глубины общей площадью 2,5 тысячи м2, вода в которых подогревается до комфортных 28 градусов. </vt:lpstr>
      <vt:lpstr>Бурсоль — это солепромысел с более чем 250-летней историей. Придуманый здесь способ добычи до сих пор используется. Рельсы, уходящие вдаль по воде, редкий реквизит для фото. Дно озера сложено из кристаллов соли — естественный природный пилинг после 20 минут вам гарантирован. Дорога до озера занимает минут 40. На берегу нас будут ждать прилавки местных жителей — пироги, шашлыки, чай из самовара на дровах и конечно же горы соли, грязи и глины на сувениры.  Около 40-50 минут гуляем по озеру, не купаемся (очень мелко и крайне соленая вода). Вода для обмыва ног от соли стоит на берегу в больших бочках у местных за отдельную плату. В озере можно купаться, дно пологое, но покрыто соляными кристаллами, они бывают колкими и неровными, чем дальше от берега, тем крупнее, поэтому лучше использовать обувь при купании. Высокая концентрация соли не позволяет сильно погрузиться в воду, "выталкивая" на поверхность. Т.к. озеро относится к памятникам природы Алтайского края, в его окрестностях запрещены все виды деятельности, окзазывающее влияние на экосистему. Здесь не встретишь оборудованных зон отдыха, кафе и пляжей, но возможность принять душ и перекусить все же есть. Еще здесь можно приобрести соль и набрать целебной грязи. Грязевые отложения озера приобретают уникальный минеральный состав благодаря еще одному представителю "живого мира", на этот раз фауны, рачку Артемия, огромное количество этих рачков отмирает и оседает на дно озера.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 бюджетное общеобразовательное учреждение «средняя общеобразовательная школа №9 имени М.И. Баркова»</dc:title>
  <dc:creator>Пользователь</dc:creator>
  <cp:lastModifiedBy>User</cp:lastModifiedBy>
  <cp:revision>31</cp:revision>
  <dcterms:created xsi:type="dcterms:W3CDTF">2023-11-02T09:37:03Z</dcterms:created>
  <dcterms:modified xsi:type="dcterms:W3CDTF">2026-09-10T00:39:40Z</dcterms:modified>
</cp:coreProperties>
</file>