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7" r:id="rId2"/>
    <p:sldId id="259" r:id="rId3"/>
    <p:sldId id="260" r:id="rId4"/>
    <p:sldId id="268" r:id="rId5"/>
    <p:sldId id="261" r:id="rId6"/>
    <p:sldId id="262" r:id="rId7"/>
    <p:sldId id="263" r:id="rId8"/>
    <p:sldId id="267" r:id="rId9"/>
    <p:sldId id="269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3" autoAdjust="0"/>
    <p:restoredTop sz="94660"/>
  </p:normalViewPr>
  <p:slideViewPr>
    <p:cSldViewPr snapToGrid="0">
      <p:cViewPr varScale="1">
        <p:scale>
          <a:sx n="87" d="100"/>
          <a:sy n="87" d="100"/>
        </p:scale>
        <p:origin x="437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075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928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661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79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141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14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169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110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561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859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2253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384073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4435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6139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4346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1511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115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459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  <a:latin typeface="Franklin Gothic Medium" pitchFamily="34" charset="0"/>
              </a:rPr>
              <a:t>Проект на тему: «Необычное озеро – </a:t>
            </a:r>
            <a:r>
              <a:rPr lang="ru-RU" dirty="0" err="1" smtClean="0">
                <a:solidFill>
                  <a:srgbClr val="7030A0"/>
                </a:solidFill>
                <a:latin typeface="Franklin Gothic Medium" pitchFamily="34" charset="0"/>
              </a:rPr>
              <a:t>Бурсоль</a:t>
            </a:r>
            <a:r>
              <a:rPr lang="ru-RU" dirty="0" smtClean="0">
                <a:solidFill>
                  <a:srgbClr val="7030A0"/>
                </a:solidFill>
                <a:latin typeface="Franklin Gothic Medium" pitchFamily="34" charset="0"/>
              </a:rPr>
              <a:t>»</a:t>
            </a:r>
            <a:endParaRPr lang="ru-RU" dirty="0">
              <a:solidFill>
                <a:srgbClr val="7030A0"/>
              </a:solidFill>
              <a:latin typeface="Franklin Gothic Medium" pitchFamily="34" charset="0"/>
            </a:endParaRPr>
          </a:p>
        </p:txBody>
      </p:sp>
      <p:pic>
        <p:nvPicPr>
          <p:cNvPr id="4" name="Содержимое 3" descr="1198828_1024x768.jpg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282890" y="2001948"/>
            <a:ext cx="9130352" cy="389388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  <a:latin typeface="Franklin Gothic Medium" pitchFamily="34" charset="0"/>
              </a:rPr>
              <a:t>Озеро </a:t>
            </a:r>
            <a:r>
              <a:rPr lang="ru-RU" b="1" dirty="0" err="1" smtClean="0">
                <a:solidFill>
                  <a:srgbClr val="7030A0"/>
                </a:solidFill>
                <a:latin typeface="Franklin Gothic Medium" pitchFamily="34" charset="0"/>
              </a:rPr>
              <a:t>Бурсоль</a:t>
            </a:r>
            <a:r>
              <a:rPr lang="ru-RU" b="1" dirty="0" smtClean="0">
                <a:solidFill>
                  <a:srgbClr val="7030A0"/>
                </a:solidFill>
                <a:latin typeface="Franklin Gothic Medium" pitchFamily="34" charset="0"/>
              </a:rPr>
              <a:t> </a:t>
            </a:r>
            <a:r>
              <a:rPr lang="ru-RU" dirty="0" smtClean="0">
                <a:solidFill>
                  <a:srgbClr val="7030A0"/>
                </a:solidFill>
                <a:latin typeface="Franklin Gothic Medium" pitchFamily="34" charset="0"/>
              </a:rPr>
              <a:t>является крупнейшим солевым месторождением во всем Алтайском крае.</a:t>
            </a:r>
            <a:endParaRPr lang="ru-RU" dirty="0">
              <a:solidFill>
                <a:srgbClr val="7030A0"/>
              </a:solidFill>
              <a:latin typeface="Franklin Gothic Medium" pitchFamily="34" charset="0"/>
            </a:endParaRPr>
          </a:p>
        </p:txBody>
      </p:sp>
      <p:pic>
        <p:nvPicPr>
          <p:cNvPr id="4" name="Содержимое 3" descr="burlinskoe_ozero.png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856096" y="2197290"/>
            <a:ext cx="8911988" cy="38896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err="1" smtClean="0">
                <a:solidFill>
                  <a:srgbClr val="7030A0"/>
                </a:solidFill>
                <a:latin typeface="Franklin Gothic Medium" pitchFamily="34" charset="0"/>
              </a:rPr>
              <a:t>илово-сульфидные</a:t>
            </a:r>
            <a:r>
              <a:rPr lang="ru-RU" sz="4000" b="1" dirty="0" smtClean="0">
                <a:solidFill>
                  <a:srgbClr val="7030A0"/>
                </a:solidFill>
                <a:latin typeface="Franklin Gothic Medium" pitchFamily="34" charset="0"/>
              </a:rPr>
              <a:t> грязи</a:t>
            </a:r>
            <a:endParaRPr lang="ru-RU" sz="4000" b="1" dirty="0">
              <a:solidFill>
                <a:srgbClr val="7030A0"/>
              </a:solidFill>
              <a:latin typeface="Franklin Gothic Medium" pitchFamily="34" charset="0"/>
            </a:endParaRPr>
          </a:p>
        </p:txBody>
      </p:sp>
      <p:pic>
        <p:nvPicPr>
          <p:cNvPr id="5" name="Содержимое 4" descr="maloe2.jpg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600501" y="2060812"/>
            <a:ext cx="4694829" cy="4135271"/>
          </a:xfrm>
        </p:spPr>
      </p:pic>
      <p:pic>
        <p:nvPicPr>
          <p:cNvPr id="6" name="Содержимое 5" descr="Saki_mud.jpg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5786651" y="2060812"/>
            <a:ext cx="5221073" cy="405338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  <a:latin typeface="Franklin Gothic Medium" pitchFamily="34" charset="0"/>
              </a:rPr>
              <a:t>Поселок - </a:t>
            </a:r>
            <a:r>
              <a:rPr lang="ru-RU" sz="4000" b="1" dirty="0" err="1" smtClean="0">
                <a:solidFill>
                  <a:srgbClr val="7030A0"/>
                </a:solidFill>
                <a:latin typeface="Franklin Gothic Medium" pitchFamily="34" charset="0"/>
              </a:rPr>
              <a:t>Бурсоль</a:t>
            </a:r>
            <a:endParaRPr lang="ru-RU" sz="4000" b="1" dirty="0">
              <a:solidFill>
                <a:srgbClr val="7030A0"/>
              </a:solidFill>
              <a:latin typeface="Franklin Gothic Medium" pitchFamily="34" charset="0"/>
            </a:endParaRPr>
          </a:p>
        </p:txBody>
      </p:sp>
      <p:pic>
        <p:nvPicPr>
          <p:cNvPr id="5" name="Содержимое 4" descr="322725.jpg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14400" y="1856097"/>
            <a:ext cx="5105400" cy="4230804"/>
          </a:xfrm>
        </p:spPr>
      </p:pic>
      <p:pic>
        <p:nvPicPr>
          <p:cNvPr id="6" name="Содержимое 5" descr="xw_1368620.jpg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6172200" y="1883391"/>
            <a:ext cx="5105400" cy="420351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  <a:latin typeface="Franklin Gothic Medium" pitchFamily="34" charset="0"/>
              </a:rPr>
              <a:t>железная дорога, по которой везли соль в другие части страны</a:t>
            </a:r>
            <a:br>
              <a:rPr lang="ru-RU" b="1" dirty="0" smtClean="0">
                <a:solidFill>
                  <a:srgbClr val="7030A0"/>
                </a:solidFill>
                <a:latin typeface="Franklin Gothic Medium" pitchFamily="34" charset="0"/>
              </a:rPr>
            </a:br>
            <a:endParaRPr lang="ru-RU" b="1" dirty="0">
              <a:solidFill>
                <a:srgbClr val="7030A0"/>
              </a:solidFill>
              <a:latin typeface="Franklin Gothic Medium" pitchFamily="34" charset="0"/>
            </a:endParaRPr>
          </a:p>
        </p:txBody>
      </p:sp>
      <p:pic>
        <p:nvPicPr>
          <p:cNvPr id="6" name="Содержимое 5" descr="bur3.jpg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569493" y="1937983"/>
            <a:ext cx="9075761" cy="397149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Содержимое 8" descr="608759_main.jpg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6237027" y="1146412"/>
            <a:ext cx="5008728" cy="4612943"/>
          </a:xfrm>
        </p:spPr>
      </p:pic>
      <p:pic>
        <p:nvPicPr>
          <p:cNvPr id="8" name="Содержимое 7" descr="cc782fae103c504d9af10aa10c9f6e3d.jpg"/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682389" y="1160061"/>
            <a:ext cx="5067536" cy="463114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  <a:latin typeface="Franklin Gothic Medium" pitchFamily="34" charset="0"/>
              </a:rPr>
              <a:t>Цвет воды зависит от микроскопической красной </a:t>
            </a:r>
            <a:r>
              <a:rPr lang="ru-RU" b="1" dirty="0" smtClean="0">
                <a:solidFill>
                  <a:srgbClr val="7030A0"/>
                </a:solidFill>
                <a:latin typeface="Franklin Gothic Medium" pitchFamily="34" charset="0"/>
              </a:rPr>
              <a:t>водоросли </a:t>
            </a:r>
            <a:r>
              <a:rPr lang="ru-RU" b="1" dirty="0" err="1" smtClean="0">
                <a:solidFill>
                  <a:srgbClr val="7030A0"/>
                </a:solidFill>
                <a:latin typeface="Franklin Gothic Medium" pitchFamily="34" charset="0"/>
              </a:rPr>
              <a:t>Дунаниэллы</a:t>
            </a:r>
            <a:endParaRPr lang="ru-RU" dirty="0">
              <a:solidFill>
                <a:srgbClr val="7030A0"/>
              </a:solidFill>
              <a:latin typeface="Franklin Gothic Medium" pitchFamily="34" charset="0"/>
            </a:endParaRPr>
          </a:p>
        </p:txBody>
      </p:sp>
      <p:pic>
        <p:nvPicPr>
          <p:cNvPr id="9" name="Содержимое 8" descr="yarovoe_ozero_artemia salina.jpg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6467384" y="2238234"/>
            <a:ext cx="4778372" cy="3839570"/>
          </a:xfrm>
        </p:spPr>
      </p:pic>
      <p:pic>
        <p:nvPicPr>
          <p:cNvPr id="11" name="Содержимое 10" descr="400px-Дуналиелла_солоноводная.jpg"/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832513" y="2224585"/>
            <a:ext cx="4940490" cy="378043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  <a:latin typeface="Franklin Gothic Medium" pitchFamily="34" charset="0"/>
              </a:rPr>
              <a:t>Немного соли и грязи с собой  на память! </a:t>
            </a:r>
            <a:endParaRPr lang="ru-RU" dirty="0"/>
          </a:p>
        </p:txBody>
      </p:sp>
      <p:pic>
        <p:nvPicPr>
          <p:cNvPr id="8" name="Содержимое 7" descr="s-etim-ti-navsegda-zabudesh-o-probleme-e1487880173474 (1).jpg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6172200" y="1978924"/>
            <a:ext cx="5105400" cy="3807727"/>
          </a:xfrm>
        </p:spPr>
      </p:pic>
      <p:pic>
        <p:nvPicPr>
          <p:cNvPr id="5" name="Содержимое 5" descr="1477963672112460958.jpg"/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914400" y="1992573"/>
            <a:ext cx="5105400" cy="382137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Вот я и моя семья!</a:t>
            </a:r>
            <a:endParaRPr lang="ru-RU" b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DSC00781.JPG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86854" y="1678675"/>
            <a:ext cx="5163071" cy="4012441"/>
          </a:xfrm>
        </p:spPr>
      </p:pic>
      <p:pic>
        <p:nvPicPr>
          <p:cNvPr id="6" name="Содержимое 5" descr="DSC00790.JPG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6168788" y="1705971"/>
            <a:ext cx="5158853" cy="408523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  <a:latin typeface="Franklin Gothic Medium" pitchFamily="34" charset="0"/>
              </a:rPr>
              <a:t>Спасибо за внимание!</a:t>
            </a:r>
            <a:br>
              <a:rPr lang="ru-RU" sz="4000" b="1" dirty="0" smtClean="0">
                <a:solidFill>
                  <a:srgbClr val="7030A0"/>
                </a:solidFill>
                <a:latin typeface="Franklin Gothic Medium" pitchFamily="34" charset="0"/>
              </a:rPr>
            </a:br>
            <a:r>
              <a:rPr lang="ru-RU" sz="4000" b="1" dirty="0" smtClean="0">
                <a:solidFill>
                  <a:srgbClr val="7030A0"/>
                </a:solidFill>
                <a:latin typeface="Franklin Gothic Medium" pitchFamily="34" charset="0"/>
              </a:rPr>
              <a:t>Берегите природу!</a:t>
            </a:r>
            <a:endParaRPr lang="ru-RU" sz="4000" b="1" dirty="0">
              <a:solidFill>
                <a:srgbClr val="7030A0"/>
              </a:solidFill>
              <a:latin typeface="Franklin Gothic Medium" pitchFamily="34" charset="0"/>
            </a:endParaRPr>
          </a:p>
        </p:txBody>
      </p:sp>
      <p:pic>
        <p:nvPicPr>
          <p:cNvPr id="4" name="Содержимое 3" descr="красота-заката-20.jpg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361064" y="2156346"/>
            <a:ext cx="7560858" cy="379407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Капля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TC104033925[[fn=Капля]]</Template>
  <TotalTime>128</TotalTime>
  <Words>64</Words>
  <Application>Microsoft Office PowerPoint</Application>
  <PresentationFormat>Широкоэкранный</PresentationFormat>
  <Paragraphs>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Franklin Gothic Medium</vt:lpstr>
      <vt:lpstr>Times New Roman</vt:lpstr>
      <vt:lpstr>Tw Cen MT</vt:lpstr>
      <vt:lpstr>Капля</vt:lpstr>
      <vt:lpstr>Проект на тему: «Необычное озеро – Бурсоль»</vt:lpstr>
      <vt:lpstr>Озеро Бурсоль является крупнейшим солевым месторождением во всем Алтайском крае.</vt:lpstr>
      <vt:lpstr>илово-сульфидные грязи</vt:lpstr>
      <vt:lpstr>Поселок - Бурсоль</vt:lpstr>
      <vt:lpstr>железная дорога, по которой везли соль в другие части страны </vt:lpstr>
      <vt:lpstr>Презентация PowerPoint</vt:lpstr>
      <vt:lpstr>Цвет воды зависит от микроскопической красной водоросли Дунаниэллы</vt:lpstr>
      <vt:lpstr>Немного соли и грязи с собой  на память! </vt:lpstr>
      <vt:lpstr>Вот я и моя семья!</vt:lpstr>
      <vt:lpstr>Спасибо за внимание! Берегите природу!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15</cp:revision>
  <dcterms:created xsi:type="dcterms:W3CDTF">2013-07-31T16:34:15Z</dcterms:created>
  <dcterms:modified xsi:type="dcterms:W3CDTF">2026-09-10T00:39:13Z</dcterms:modified>
</cp:coreProperties>
</file>