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0"/>
  </p:notesMasterIdLst>
  <p:sldIdLst>
    <p:sldId id="270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5" r:id="rId10"/>
    <p:sldId id="266" r:id="rId11"/>
    <p:sldId id="267" r:id="rId12"/>
    <p:sldId id="268" r:id="rId13"/>
    <p:sldId id="269" r:id="rId14"/>
    <p:sldId id="272" r:id="rId15"/>
    <p:sldId id="274" r:id="rId16"/>
    <p:sldId id="277" r:id="rId17"/>
    <p:sldId id="279" r:id="rId18"/>
    <p:sldId id="28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 autoAdjust="0"/>
    <p:restoredTop sz="94662" autoAdjust="0"/>
  </p:normalViewPr>
  <p:slideViewPr>
    <p:cSldViewPr>
      <p:cViewPr varScale="1">
        <p:scale>
          <a:sx n="86" d="100"/>
          <a:sy n="86" d="100"/>
        </p:scale>
        <p:origin x="13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181099-FB4E-4637-ACAA-7C4AD20E76E1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79EBA-3458-411B-BE35-D93C365EC3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821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79EBA-3458-411B-BE35-D93C365EC34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193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946715"/>
      </p:ext>
    </p:extLst>
  </p:cSld>
  <p:clrMapOvr>
    <a:masterClrMapping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65354"/>
      </p:ext>
    </p:extLst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152920"/>
      </p:ext>
    </p:extLst>
  </p:cSld>
  <p:clrMapOvr>
    <a:masterClrMapping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802234"/>
      </p:ext>
    </p:extLst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635980"/>
      </p:ext>
    </p:extLst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723288"/>
      </p:ext>
    </p:extLst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719944"/>
      </p:ext>
    </p:extLst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82114"/>
      </p:ext>
    </p:extLst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17443"/>
      </p:ext>
    </p:extLst>
  </p:cSld>
  <p:clrMapOvr>
    <a:masterClrMapping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901475"/>
      </p:ext>
    </p:extLst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564547"/>
      </p:ext>
    </p:extLst>
  </p:cSld>
  <p:clrMapOvr>
    <a:masterClrMapping/>
  </p:clrMapOvr>
  <p:transition spd="med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23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s5akademiadetstva@mail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949"/>
            <a:ext cx="9125767" cy="6863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857224" y="178005"/>
            <a:ext cx="764386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ДОШКОЛЬНОЕ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РАЗВИТИЯ РЕБЕНКА «ДЕТСКИЙ САД № 5 «АКАДЕМИЯ ДЕТСТВА» ГОРОДА РУБЦОВСКА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658222, г. Рубцовск, ул. Федоренко, 5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 (38557) 7-18-03, 7-18-07</a:t>
            </a:r>
          </a:p>
          <a:p>
            <a:pPr algn="ctr"/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ds</a:t>
            </a:r>
            <a:r>
              <a:rPr lang="ru-RU" sz="1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5</a:t>
            </a:r>
            <a:r>
              <a:rPr lang="en-US" sz="10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akademiadetstva</a:t>
            </a:r>
            <a:r>
              <a:rPr lang="ru-RU" sz="1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@</a:t>
            </a:r>
            <a:r>
              <a:rPr lang="en-US" sz="1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mail</a:t>
            </a:r>
            <a:r>
              <a:rPr lang="ru-RU" sz="1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0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ru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2000240"/>
            <a:ext cx="814393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Виртуальная  экскурсия  по  городу  </a:t>
            </a:r>
          </a:p>
          <a:p>
            <a:pPr algn="ctr"/>
            <a:r>
              <a:rPr lang="ru-RU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РУБЦОВСКУ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07407" y="5578787"/>
            <a:ext cx="764386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5940425" algn="r"/>
              </a:tabLst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</a:t>
            </a:r>
            <a:r>
              <a:rPr kumimoji="0" lang="ru-RU" sz="1600" b="1" i="0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600" b="1" i="0" u="none" strike="noStrike" cap="none" normalizeH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Скачкова</a:t>
            </a:r>
            <a:r>
              <a:rPr kumimoji="0" lang="ru-RU" sz="1600" b="1" i="0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Михайловна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5940425" algn="r"/>
              </a:tabLst>
            </a:pPr>
            <a:r>
              <a:rPr lang="ru-RU" sz="1600" b="1" baseline="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Оксина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Ольга Анатольевна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5940425" algn="r"/>
              </a:tabLst>
            </a:pP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Бисник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600" b="1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Анастасия Вл</a:t>
            </a:r>
            <a:r>
              <a:rPr lang="ru-RU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адимировна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9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>
                <a:solidFill>
                  <a:srgbClr val="008000"/>
                </a:solidFill>
                <a:latin typeface="Georgia" pitchFamily="18" charset="0"/>
              </a:rPr>
              <a:t>  </a:t>
            </a:r>
            <a:br>
              <a:rPr lang="ru-RU" b="1" dirty="0">
                <a:solidFill>
                  <a:srgbClr val="008000"/>
                </a:solidFill>
                <a:latin typeface="Georgia" pitchFamily="18" charset="0"/>
              </a:rPr>
            </a:br>
            <a:endParaRPr lang="ru-RU" sz="3900" b="1" dirty="0">
              <a:solidFill>
                <a:srgbClr val="00800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5572140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 более 130 лет назад, как село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Рубцово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близ реки Аллей, который в 1927 году получил  статус  города.</a:t>
            </a:r>
          </a:p>
          <a:p>
            <a:r>
              <a:rPr lang="ru-RU" dirty="0"/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285728"/>
            <a:ext cx="62680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Georgia" pitchFamily="18" charset="0"/>
              </a:rPr>
              <a:t>Город  РУБЦОВСК</a:t>
            </a:r>
            <a:endParaRPr lang="ru-RU" sz="4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05" y="1322225"/>
            <a:ext cx="8567940" cy="4249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https://alt.rus.team/images/articles/27651/Rubcovsk-gerb-zolotaja-ramka-b.jpg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000" l="23889" r="78333">
                        <a14:foregroundMark x1="43889" y1="63667" x2="43889" y2="63667"/>
                        <a14:foregroundMark x1="46778" y1="54167" x2="51889" y2="61833"/>
                        <a14:foregroundMark x1="45333" y1="51667" x2="54778" y2="63667"/>
                        <a14:foregroundMark x1="46444" y1="52333" x2="49667" y2="52333"/>
                        <a14:foregroundMark x1="52556" y1="67333" x2="52556" y2="63667"/>
                        <a14:foregroundMark x1="43556" y1="62500" x2="45000" y2="66167"/>
                        <a14:foregroundMark x1="45667" y1="63667" x2="46111" y2="57667"/>
                        <a14:foregroundMark x1="46444" y1="64833" x2="52222" y2="64333"/>
                        <a14:foregroundMark x1="47889" y1="65500" x2="47889" y2="65500"/>
                        <a14:foregroundMark x1="46111" y1="64833" x2="46111" y2="64833"/>
                        <a14:foregroundMark x1="44556" y1="58333" x2="44556" y2="58333"/>
                        <a14:foregroundMark x1="44556" y1="53000" x2="44556" y2="53000"/>
                        <a14:foregroundMark x1="50000" y1="52333" x2="50000" y2="52333"/>
                        <a14:foregroundMark x1="51889" y1="52333" x2="54000" y2="66667"/>
                        <a14:foregroundMark x1="47111" y1="57667" x2="43889" y2="65500"/>
                      </a14:backgroundRemoval>
                    </a14:imgEffect>
                  </a14:imgLayer>
                </a14:imgProps>
              </a:ext>
            </a:extLst>
          </a:blip>
          <a:srcRect l="24620" r="24052" b="2959"/>
          <a:stretch>
            <a:fillRect/>
          </a:stretch>
        </p:blipFill>
        <p:spPr bwMode="auto">
          <a:xfrm>
            <a:off x="7092280" y="142852"/>
            <a:ext cx="1837438" cy="249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5500702"/>
            <a:ext cx="7358114" cy="1143008"/>
          </a:xfrm>
        </p:spPr>
        <p:txBody>
          <a:bodyPr>
            <a:normAutofit/>
          </a:bodyPr>
          <a:lstStyle/>
          <a:p>
            <a:pPr algn="just"/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Город, носит имя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Михаила Алексеевича Рубцова 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крестьянина из самарской губернии, который в поисках не занятых земель прибыл на Алтай.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21372"/>
            <a:ext cx="7266568" cy="4983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2910" y="5357826"/>
            <a:ext cx="814393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Избы первые жители Рубцовска строили из бревен, дерна и самана. В городе сохранился старый дом, в котором  Михаил Рубцов провел последние годы своей жизни</a:t>
            </a:r>
            <a:r>
              <a:rPr lang="ru-RU" sz="2200" dirty="0"/>
              <a:t>. 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30" y="476672"/>
            <a:ext cx="7841073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27987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4348" y="5357826"/>
            <a:ext cx="78581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/>
              <a:t>Дальнейшее развитие города Рубцовска тесно переплелось со строительством железной дороги. Для пассажиров станции было построено красивое здание вокзала.</a:t>
            </a:r>
          </a:p>
          <a:p>
            <a:endParaRPr lang="ru-RU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23301"/>
            <a:ext cx="4254181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29" y="260648"/>
            <a:ext cx="3968295" cy="2520280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4714884"/>
            <a:ext cx="77455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Привокзальной пощади расположен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Мемориальный комплекс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посвященный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мужеству и доблести воинов-земляков, погибших в годы Великой Отечественной войны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пилонах установлены мемориальные плиты с фамилиями рубцовчан, погибших в годы Великой Отечественной войны .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26" y="476672"/>
            <a:ext cx="7704856" cy="42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5720" y="5286388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Храм в честь Архангела Михаила был построен в с.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Рубцовка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(ныне г. Рубцовск) более 130 лет назад. Приход Михайло-Архангельской церкви проводит службы, молебны о благополучии города Рубцовска и его жителях. При храме работает воскресная школа, в которой организуются конкурсы и праздники для детей.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034" y="214290"/>
            <a:ext cx="7786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   </a:t>
            </a:r>
            <a:r>
              <a:rPr lang="ru-RU" sz="3200" b="1" dirty="0">
                <a:solidFill>
                  <a:srgbClr val="002060"/>
                </a:solidFill>
              </a:rPr>
              <a:t>Михайло-Архангельская церковь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105" y="856975"/>
            <a:ext cx="5400600" cy="446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lu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4282" y="5072074"/>
            <a:ext cx="8715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Сердце  города – площадь Ленина. Здесь проводятся все праздники и торжественные мероприятия. 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центре площади находится  Городской Дворец культуры . В этом здании организовывается  достойный отдых рубцовчан. Там функционируют студии  вокала. хореографии, театрального искусства и спорта.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4290"/>
            <a:ext cx="3857653" cy="2887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14290"/>
            <a:ext cx="3897983" cy="2887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92309"/>
            <a:ext cx="3109236" cy="257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7158" y="4929198"/>
            <a:ext cx="8358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50 лет назад, открылся кукольный театр им. Андрея Карловича Брахмана. В репертуаре много спектаклей для детей и подростков. При театре работает студия, которая  готовит актеров кукловодов.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8794" y="357166"/>
            <a:ext cx="6072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Кукольный</a:t>
            </a:r>
            <a:r>
              <a:rPr lang="ru-RU" b="1" dirty="0">
                <a:solidFill>
                  <a:srgbClr val="002060"/>
                </a:solidFill>
              </a:rPr>
              <a:t>    </a:t>
            </a:r>
            <a:r>
              <a:rPr lang="ru-RU" sz="3200" b="1" dirty="0">
                <a:solidFill>
                  <a:srgbClr val="002060"/>
                </a:solidFill>
              </a:rPr>
              <a:t>театр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196752"/>
            <a:ext cx="5576859" cy="3415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267" y="1080336"/>
            <a:ext cx="2282138" cy="166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268" y="3060003"/>
            <a:ext cx="2304410" cy="168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5786" y="4572008"/>
            <a:ext cx="778674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/>
              <a:t>На тихой улице Рубцовска находится Драматический театр. Многие годы труппа театра радует рубцовчан своими постановками. В этой труппе играют как заслуженные работники культуры, так и молодые, талантливые артисты.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4546" y="428604"/>
            <a:ext cx="5286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Драматический  театр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357316"/>
            <a:ext cx="4672955" cy="304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1977333"/>
            <a:ext cx="2800378" cy="1878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8596" y="4357694"/>
            <a:ext cx="8143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Познакомится с изобразительным искусством жители города могут в картинной галерее, которая обладает коллекциями работ известных алтайских художников. В 2002 году присвоено имя старейшего художника города, Почетного гражданина города, основателя первой изостудии Владислава Тихонова.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00232" y="428604"/>
            <a:ext cx="5357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Картинная   галерея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080703"/>
            <a:ext cx="6102597" cy="253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60312"/>
            <a:ext cx="1330966" cy="1852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942973"/>
            <a:ext cx="21240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0832" y="4214406"/>
            <a:ext cx="86439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Хранителем истории города и края является  Краеведческий музей. В музее работают 7 экспозиционных залов: - история развития жизни на земле; - Колывань камнерезная;- история возникновения села Рубцова;- Великая Отечественна война;- Рубцовск промышленный;- природа и экология «золотого» Алтая;- почетные граждане города Рубцовска.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728" y="285728"/>
            <a:ext cx="628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Краеведческий музей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63" y="1185074"/>
            <a:ext cx="4104456" cy="2844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328" y="1185074"/>
            <a:ext cx="4287390" cy="2844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8596" y="5143512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испытания, которые пришлось преодолевать  городу . Рубцовчане, с вниманием и заботой относятся к своей малой Родине.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450719"/>
            <a:ext cx="3024723" cy="197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795" y="260648"/>
            <a:ext cx="3053398" cy="1988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841604"/>
            <a:ext cx="3024723" cy="214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85" y="3001000"/>
            <a:ext cx="3197618" cy="214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013" y="2129183"/>
            <a:ext cx="2757973" cy="201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80" y="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0" y="33265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Памятники , посвященные Великой Отечественной войне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484784"/>
            <a:ext cx="39604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Памятник (скульптурная композиция) «Воинам-железнодорожникам, погибшим в годы Великой Отечественной войны»</a:t>
            </a:r>
          </a:p>
        </p:txBody>
      </p:sp>
      <p:pic>
        <p:nvPicPr>
          <p:cNvPr id="11" name="Содержимое 4" descr="94_bi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515541"/>
            <a:ext cx="3425034" cy="380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40101"/>
      </p:ext>
    </p:extLst>
  </p:cSld>
  <p:clrMapOvr>
    <a:masterClrMapping/>
  </p:clrMapOvr>
  <p:transition spd="med">
    <p:wheel spokes="2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620688"/>
            <a:ext cx="28803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Памятник воинам пехотного училища, погибшим в годы Великой Отечественной войны.</a:t>
            </a:r>
          </a:p>
        </p:txBody>
      </p:sp>
      <p:pic>
        <p:nvPicPr>
          <p:cNvPr id="4" name="Содержимое 4" descr="18122.jpeg"/>
          <p:cNvPicPr>
            <a:picLocks noChangeAspect="1"/>
          </p:cNvPicPr>
          <p:nvPr/>
        </p:nvPicPr>
        <p:blipFill>
          <a:blip r:embed="rId3" cstate="print"/>
          <a:srcRect b="30130"/>
          <a:stretch>
            <a:fillRect/>
          </a:stretch>
        </p:blipFill>
        <p:spPr>
          <a:xfrm>
            <a:off x="4779084" y="116633"/>
            <a:ext cx="3251985" cy="36004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9120" y="4715643"/>
            <a:ext cx="2808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Обелиск в честь 30-летия Победы советского народа в Великой Отечественной войне</a:t>
            </a:r>
          </a:p>
        </p:txBody>
      </p:sp>
      <p:pic>
        <p:nvPicPr>
          <p:cNvPr id="6" name="Содержимое 3" descr="XXL (8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3212975"/>
            <a:ext cx="3264267" cy="34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444722"/>
      </p:ext>
    </p:extLst>
  </p:cSld>
  <p:clrMapOvr>
    <a:masterClrMapping/>
  </p:clrMapOvr>
  <p:transition spd="med">
    <p:wheel spokes="2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3728" y="692696"/>
            <a:ext cx="51266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Рубцовск – город достопримечательностей</a:t>
            </a:r>
          </a:p>
        </p:txBody>
      </p:sp>
      <p:pic>
        <p:nvPicPr>
          <p:cNvPr id="4" name="Содержимое 3" descr="018-768x974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785926"/>
            <a:ext cx="2340864" cy="2968752"/>
          </a:xfrm>
          <a:prstGeom prst="rect">
            <a:avLst/>
          </a:prstGeom>
        </p:spPr>
      </p:pic>
      <p:pic>
        <p:nvPicPr>
          <p:cNvPr id="5" name="Рисунок 4" descr="pP-0CIC08NQ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0364" y="2000240"/>
            <a:ext cx="2714626" cy="3143248"/>
          </a:xfrm>
          <a:prstGeom prst="rect">
            <a:avLst/>
          </a:prstGeom>
        </p:spPr>
      </p:pic>
      <p:pic>
        <p:nvPicPr>
          <p:cNvPr id="6" name="Рисунок 5" descr="945434-1_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2198" y="1643050"/>
            <a:ext cx="2480294" cy="314327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347864" y="5632999"/>
            <a:ext cx="3074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Скульптурные композиции</a:t>
            </a:r>
          </a:p>
        </p:txBody>
      </p:sp>
    </p:spTree>
    <p:extLst>
      <p:ext uri="{BB962C8B-B14F-4D97-AF65-F5344CB8AC3E}">
        <p14:creationId xmlns:p14="http://schemas.microsoft.com/office/powerpoint/2010/main" val="838907245"/>
      </p:ext>
    </p:extLst>
  </p:cSld>
  <p:clrMapOvr>
    <a:masterClrMapping/>
  </p:clrMapOvr>
  <p:transition spd="med">
    <p:wheel spokes="2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3888" y="404664"/>
            <a:ext cx="1879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Арт-объекты</a:t>
            </a:r>
          </a:p>
        </p:txBody>
      </p:sp>
      <p:pic>
        <p:nvPicPr>
          <p:cNvPr id="4" name="Содержимое 3" descr="7-Kon-v-pal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892952"/>
            <a:ext cx="3544150" cy="3071834"/>
          </a:xfrm>
          <a:prstGeom prst="rect">
            <a:avLst/>
          </a:prstGeom>
        </p:spPr>
      </p:pic>
      <p:pic>
        <p:nvPicPr>
          <p:cNvPr id="5" name="Рисунок 4" descr="tild3361-3630-4161-a665-333463333633__foto17_9_11_2018.jpg"/>
          <p:cNvPicPr>
            <a:picLocks noChangeAspect="1"/>
          </p:cNvPicPr>
          <p:nvPr/>
        </p:nvPicPr>
        <p:blipFill>
          <a:blip r:embed="rId4"/>
          <a:srcRect l="51042"/>
          <a:stretch>
            <a:fillRect/>
          </a:stretch>
        </p:blipFill>
        <p:spPr>
          <a:xfrm>
            <a:off x="5125467" y="941239"/>
            <a:ext cx="3357562" cy="3857625"/>
          </a:xfrm>
          <a:prstGeom prst="rect">
            <a:avLst/>
          </a:prstGeom>
        </p:spPr>
      </p:pic>
      <p:pic>
        <p:nvPicPr>
          <p:cNvPr id="6" name="Рисунок 5" descr="Медведь-скульптура-ТСЖ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5603" y="3964786"/>
            <a:ext cx="3214710" cy="285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52530"/>
      </p:ext>
    </p:extLst>
  </p:cSld>
  <p:clrMapOvr>
    <a:masterClrMapping/>
  </p:clrMapOvr>
  <p:transition spd="med">
    <p:wheel spokes="2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99792" y="476672"/>
            <a:ext cx="33280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Городу  Рубцовску посвящается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1988840"/>
            <a:ext cx="48782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Красивей города на свете не найти!</a:t>
            </a: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Как здорово по улицам твоим пройти…</a:t>
            </a: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с каждым годом ты становишься всё краше.</a:t>
            </a: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Рубцовск, ты настоящее и будущее наше!</a:t>
            </a: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Ты развивайся и расти из года в год</a:t>
            </a: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пусть счастливым будет в нашем городе народ!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                                       К. Шадрина</a:t>
            </a:r>
          </a:p>
        </p:txBody>
      </p:sp>
    </p:spTree>
    <p:extLst>
      <p:ext uri="{BB962C8B-B14F-4D97-AF65-F5344CB8AC3E}">
        <p14:creationId xmlns:p14="http://schemas.microsoft.com/office/powerpoint/2010/main" val="2247373513"/>
      </p:ext>
    </p:extLst>
  </p:cSld>
  <p:clrMapOvr>
    <a:masterClrMapping/>
  </p:clrMapOvr>
  <p:transition spd="med">
    <p:wheel spokes="2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447</TotalTime>
  <Words>590</Words>
  <Application>Microsoft Office PowerPoint</Application>
  <PresentationFormat>Экран (4:3)</PresentationFormat>
  <Paragraphs>49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Georgia</vt:lpstr>
      <vt:lpstr>Times New Roman</vt:lpstr>
      <vt:lpstr>Тема Office</vt:lpstr>
      <vt:lpstr>Презентация PowerPoint</vt:lpstr>
      <vt:lpstr>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Наталья Дидюлина</cp:lastModifiedBy>
  <cp:revision>60</cp:revision>
  <dcterms:created xsi:type="dcterms:W3CDTF">2019-01-20T08:51:22Z</dcterms:created>
  <dcterms:modified xsi:type="dcterms:W3CDTF">2026-09-23T08:20:57Z</dcterms:modified>
</cp:coreProperties>
</file>