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FC8E59C-F417-4D73-9CE9-39A50D437834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4A7A136-CFA6-43BD-9A33-6F550951FE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85728"/>
            <a:ext cx="7128792" cy="136152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Столица Алтайского края - Барнаул</a:t>
            </a:r>
          </a:p>
        </p:txBody>
      </p:sp>
      <p:pic>
        <p:nvPicPr>
          <p:cNvPr id="5" name="Рисунок 4" descr="y_a82c4a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258" y="2928934"/>
            <a:ext cx="3326024" cy="32861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C:\Documents and Settings\Administrator\Рабочий стол\Юля\Барнаул Картинки\barnaul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1714488"/>
            <a:ext cx="5797581" cy="4433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custDataLst>
      <p:tags r:id="rId1"/>
    </p:custDataLst>
  </p:cSld>
  <p:clrMapOvr>
    <a:masterClrMapping/>
  </p:clrMapOvr>
  <p:transition spd="slow"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5160336"/>
            <a:ext cx="6858048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Символ города 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357158" y="714356"/>
            <a:ext cx="2143140" cy="107157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4815234"/>
          </a:xfrm>
        </p:spPr>
        <p:txBody>
          <a:bodyPr>
            <a:normAutofit/>
          </a:bodyPr>
          <a:lstStyle/>
          <a:p>
            <a:r>
              <a:rPr lang="ru-RU" b="1" dirty="0"/>
              <a:t>Дом под шпилем</a:t>
            </a:r>
            <a:r>
              <a:rPr lang="ru-RU" dirty="0"/>
              <a:t> на площади Октября официально считается символом и историческим памятником города Барнаула. Здание было построено в 1956 году, дом венчает башня с часами, на которой находится 15-метровый шпиль и флюгер. Сегодня первый этаж здания занят под магазины и кафе, а все остальное пространство используется под жилые помещения.</a:t>
            </a:r>
          </a:p>
        </p:txBody>
      </p:sp>
      <p:pic>
        <p:nvPicPr>
          <p:cNvPr id="18" name="Содержимое 17" descr="загруженное (1)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14282" y="646183"/>
            <a:ext cx="4214842" cy="42790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7" name="Содержимое 16"/>
          <p:cNvSpPr>
            <a:spLocks noGrp="1"/>
          </p:cNvSpPr>
          <p:nvPr>
            <p:ph sz="quarter" idx="4"/>
          </p:nvPr>
        </p:nvSpPr>
        <p:spPr>
          <a:xfrm>
            <a:off x="4663440" y="571480"/>
            <a:ext cx="4023360" cy="45126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/>
              <a:t>Дом под шпилем</a:t>
            </a:r>
            <a:r>
              <a:rPr lang="ru-RU" dirty="0"/>
              <a:t> на площади Октября официально считается символом и историческим памятником города Барнаула. Первый этаж здания занят под магазины и кафе, а все остальное пространство используется под жилые помещения.</a:t>
            </a:r>
          </a:p>
        </p:txBody>
      </p:sp>
    </p:spTree>
  </p:cSld>
  <p:clrMapOvr>
    <a:masterClrMapping/>
  </p:clrMapOvr>
  <p:transition spd="slow" advTm="9562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56901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площади города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57158" y="928670"/>
            <a:ext cx="3757610" cy="500065"/>
          </a:xfrm>
        </p:spPr>
        <p:txBody>
          <a:bodyPr>
            <a:normAutofit fontScale="85000" lnSpcReduction="10000"/>
          </a:bodyPr>
          <a:lstStyle/>
          <a:p>
            <a:r>
              <a:rPr lang="ru-RU" sz="2000" dirty="0"/>
              <a:t>В Барнауле много площадей:</a:t>
            </a:r>
          </a:p>
        </p:txBody>
      </p:sp>
      <p:pic>
        <p:nvPicPr>
          <p:cNvPr id="6" name="Рисунок 5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4071942"/>
            <a:ext cx="2857520" cy="1908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ostanovku_ploschad_sovetov_v_barnaule_perenesli_na_70_metrov_nazad_thumb_fed_pho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8" y="285728"/>
            <a:ext cx="3171828" cy="237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0000001624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1428736"/>
            <a:ext cx="3366427" cy="1995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z_d9684c0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86446" y="3857628"/>
            <a:ext cx="3122553" cy="2300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1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4500570"/>
            <a:ext cx="2548615" cy="187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SC_025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8992" y="2071678"/>
            <a:ext cx="2846705" cy="1885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одержимое 4"/>
          <p:cNvSpPr txBox="1">
            <a:spLocks/>
          </p:cNvSpPr>
          <p:nvPr/>
        </p:nvSpPr>
        <p:spPr>
          <a:xfrm>
            <a:off x="357158" y="3429000"/>
            <a:ext cx="2928958" cy="5000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Октября</a:t>
            </a:r>
          </a:p>
        </p:txBody>
      </p:sp>
      <p:sp>
        <p:nvSpPr>
          <p:cNvPr id="16" name="Содержимое 4"/>
          <p:cNvSpPr txBox="1">
            <a:spLocks/>
          </p:cNvSpPr>
          <p:nvPr/>
        </p:nvSpPr>
        <p:spPr>
          <a:xfrm>
            <a:off x="3071802" y="3929066"/>
            <a:ext cx="2928958" cy="5000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Сахарова</a:t>
            </a:r>
          </a:p>
        </p:txBody>
      </p:sp>
      <p:sp>
        <p:nvSpPr>
          <p:cNvPr id="17" name="Содержимое 4"/>
          <p:cNvSpPr txBox="1">
            <a:spLocks/>
          </p:cNvSpPr>
          <p:nvPr/>
        </p:nvSpPr>
        <p:spPr>
          <a:xfrm>
            <a:off x="6215042" y="2714620"/>
            <a:ext cx="2928958" cy="5000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Советов</a:t>
            </a:r>
          </a:p>
        </p:txBody>
      </p:sp>
      <p:sp>
        <p:nvSpPr>
          <p:cNvPr id="18" name="Содержимое 4"/>
          <p:cNvSpPr txBox="1">
            <a:spLocks/>
          </p:cNvSpPr>
          <p:nvPr/>
        </p:nvSpPr>
        <p:spPr>
          <a:xfrm>
            <a:off x="428596" y="6072206"/>
            <a:ext cx="2928958" cy="5000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Победы</a:t>
            </a:r>
          </a:p>
        </p:txBody>
      </p:sp>
      <p:sp>
        <p:nvSpPr>
          <p:cNvPr id="19" name="Содержимое 4"/>
          <p:cNvSpPr txBox="1">
            <a:spLocks/>
          </p:cNvSpPr>
          <p:nvPr/>
        </p:nvSpPr>
        <p:spPr>
          <a:xfrm>
            <a:off x="3143240" y="6215082"/>
            <a:ext cx="2928958" cy="5000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Свободы</a:t>
            </a:r>
          </a:p>
        </p:txBody>
      </p:sp>
      <p:sp>
        <p:nvSpPr>
          <p:cNvPr id="20" name="Содержимое 4"/>
          <p:cNvSpPr txBox="1">
            <a:spLocks/>
          </p:cNvSpPr>
          <p:nvPr/>
        </p:nvSpPr>
        <p:spPr>
          <a:xfrm>
            <a:off x="6000760" y="6143644"/>
            <a:ext cx="2928958" cy="50006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Баварина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Tm="1521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158" y="4429132"/>
            <a:ext cx="8001056" cy="1928826"/>
          </a:xfrm>
        </p:spPr>
        <p:txBody>
          <a:bodyPr>
            <a:normAutofit fontScale="92500"/>
          </a:bodyPr>
          <a:lstStyle/>
          <a:p>
            <a:r>
              <a:rPr lang="ru-RU" sz="1900" dirty="0"/>
              <a:t>Центральная площадь Барнаула носит название </a:t>
            </a:r>
            <a:r>
              <a:rPr lang="ru-RU" sz="1900" b="1" dirty="0"/>
              <a:t>площадь Советов</a:t>
            </a:r>
            <a:r>
              <a:rPr lang="ru-RU" sz="1900" dirty="0"/>
              <a:t>. На ней расположены здания Администрации Алтайского края, Алтайского государственного университета, Главпочтамта и главной гостиницы города – гостиницы «Центральная». Кроме того, здесь можно найти отметку «нулевого километра», откуда ведется отсчет всех автодорог Алтайского края</a:t>
            </a:r>
            <a:r>
              <a:rPr lang="ru-RU" dirty="0"/>
              <a:t>.</a:t>
            </a:r>
          </a:p>
        </p:txBody>
      </p:sp>
      <p:pic>
        <p:nvPicPr>
          <p:cNvPr id="5" name="Рисунок 4" descr="barnaul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214290"/>
            <a:ext cx="5357850" cy="40183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13984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28596" y="4643446"/>
            <a:ext cx="8429684" cy="1785950"/>
          </a:xfrm>
        </p:spPr>
        <p:txBody>
          <a:bodyPr>
            <a:noAutofit/>
          </a:bodyPr>
          <a:lstStyle/>
          <a:p>
            <a:r>
              <a:rPr lang="ru-RU" sz="1800" dirty="0"/>
              <a:t>Популярностью у жителей и гостей города пользуется мост через Обь или, как его называют сами </a:t>
            </a:r>
            <a:r>
              <a:rPr lang="ru-RU" sz="1800" dirty="0" err="1"/>
              <a:t>барнаульцы</a:t>
            </a:r>
            <a:r>
              <a:rPr lang="ru-RU" sz="1800" dirty="0"/>
              <a:t>, </a:t>
            </a:r>
            <a:r>
              <a:rPr lang="ru-RU" sz="1800" b="1" dirty="0"/>
              <a:t>Новый мост</a:t>
            </a:r>
            <a:r>
              <a:rPr lang="ru-RU" sz="1800" dirty="0"/>
              <a:t>. Он известен далеко за пределами Алтайского края и его можно считать официальной визиткой Барнаула. Благодаря недавно появившейся в России традиции, все перила моста увешены «замками счастья», которые здесь оставляют молодожены в день свадьбы. С этого моста можно разглядеть знаменитые крупные буквы «Барнаул» на склоне Нагорного парка. Не «</a:t>
            </a:r>
            <a:r>
              <a:rPr lang="ru-RU" sz="1800" dirty="0" err="1"/>
              <a:t>Hollywood</a:t>
            </a:r>
            <a:r>
              <a:rPr lang="ru-RU" sz="1800" dirty="0"/>
              <a:t>», но почти.</a:t>
            </a:r>
          </a:p>
        </p:txBody>
      </p:sp>
      <p:pic>
        <p:nvPicPr>
          <p:cNvPr id="5" name="Содержимое 4" descr="barnaul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571480"/>
            <a:ext cx="5968171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143372" y="142852"/>
            <a:ext cx="2286016" cy="500066"/>
          </a:xfrm>
        </p:spPr>
        <p:txBody>
          <a:bodyPr>
            <a:normAutofit fontScale="90000"/>
          </a:bodyPr>
          <a:lstStyle/>
          <a:p>
            <a:r>
              <a:rPr lang="ru-RU" dirty="0"/>
              <a:t>Новый мост</a:t>
            </a:r>
          </a:p>
        </p:txBody>
      </p:sp>
      <p:pic>
        <p:nvPicPr>
          <p:cNvPr id="7" name="Рисунок 6" descr="barnaul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2071678"/>
            <a:ext cx="2267720" cy="1547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12344"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14290"/>
            <a:ext cx="3971924" cy="497578"/>
          </a:xfrm>
        </p:spPr>
        <p:txBody>
          <a:bodyPr>
            <a:normAutofit fontScale="90000"/>
          </a:bodyPr>
          <a:lstStyle/>
          <a:p>
            <a:r>
              <a:rPr lang="ru-RU" dirty="0"/>
              <a:t>Памятники </a:t>
            </a:r>
            <a:r>
              <a:rPr lang="ru-RU" dirty="0" err="1"/>
              <a:t>барнаула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20" y="785794"/>
            <a:ext cx="8501122" cy="1214446"/>
          </a:xfrm>
        </p:spPr>
        <p:txBody>
          <a:bodyPr>
            <a:normAutofit fontScale="92500"/>
          </a:bodyPr>
          <a:lstStyle/>
          <a:p>
            <a:r>
              <a:rPr lang="ru-RU" sz="1800" dirty="0"/>
              <a:t>В нашем городе можно увидеть множество самых различных памятников, начиная от традиционных монументов Ленина, Пушкина, участников войн, заканчивая необычными </a:t>
            </a:r>
            <a:r>
              <a:rPr lang="ru-RU" sz="1800" dirty="0" err="1"/>
              <a:t>арт-объектами</a:t>
            </a:r>
            <a:r>
              <a:rPr lang="ru-RU" sz="1800" dirty="0"/>
              <a:t>: памятник несчастному влюбленному, железная яблоня, памятник целиннику, лебедь Андрюша.</a:t>
            </a:r>
          </a:p>
        </p:txBody>
      </p:sp>
      <p:pic>
        <p:nvPicPr>
          <p:cNvPr id="5" name="Рисунок 4" descr="1_IMG_0972_noviy_razm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071678"/>
            <a:ext cx="1426512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-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2143116"/>
            <a:ext cx="3394193" cy="226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317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2000240"/>
            <a:ext cx="2333623" cy="1752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573834_origina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4357694"/>
            <a:ext cx="2500300" cy="1666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amyatnik-II-Polzunovu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4286256"/>
            <a:ext cx="1762124" cy="2349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0985_noviy_razm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72066" y="3643314"/>
            <a:ext cx="1711817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lebed-barnaul0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29454" y="4500570"/>
            <a:ext cx="1952612" cy="1464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18124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497578"/>
          </a:xfrm>
        </p:spPr>
        <p:txBody>
          <a:bodyPr/>
          <a:lstStyle/>
          <a:p>
            <a:r>
              <a:rPr lang="ru-RU" dirty="0"/>
              <a:t>Парки города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14282" y="785794"/>
            <a:ext cx="8153400" cy="795334"/>
          </a:xfrm>
        </p:spPr>
        <p:txBody>
          <a:bodyPr>
            <a:normAutofit/>
          </a:bodyPr>
          <a:lstStyle/>
          <a:p>
            <a:r>
              <a:rPr lang="ru-RU" sz="1800" dirty="0"/>
              <a:t>Барнаул считается очень зеленым городом. Его украшают множество красивых парков.</a:t>
            </a:r>
          </a:p>
        </p:txBody>
      </p:sp>
      <p:pic>
        <p:nvPicPr>
          <p:cNvPr id="5" name="Рисунок 4" descr="1053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643050"/>
            <a:ext cx="2500330" cy="1875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054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1357298"/>
            <a:ext cx="2714644" cy="196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ebe42946c3826d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8" y="1651966"/>
            <a:ext cx="3286148" cy="2163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SC002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29190" y="4000504"/>
            <a:ext cx="3165446" cy="2105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x6Qv_FQq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3714752"/>
            <a:ext cx="3929547" cy="2433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med" advTm="9578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5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1|1.3|1.2|1.1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1|0.9|1.9|1.5|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|1|1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220</TotalTime>
  <Words>301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Century Schoolbook</vt:lpstr>
      <vt:lpstr>Times New Roman</vt:lpstr>
      <vt:lpstr>Verdana</vt:lpstr>
      <vt:lpstr>Wingdings 2</vt:lpstr>
      <vt:lpstr>Солнцестояние</vt:lpstr>
      <vt:lpstr>Столица Алтайского края - Барнаул</vt:lpstr>
      <vt:lpstr>Символ города </vt:lpstr>
      <vt:lpstr>площади города</vt:lpstr>
      <vt:lpstr>Презентация PowerPoint</vt:lpstr>
      <vt:lpstr>Новый мост</vt:lpstr>
      <vt:lpstr>Памятники барнаула</vt:lpstr>
      <vt:lpstr>Парки города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город Барнаул</dc:title>
  <dc:creator>Admin</dc:creator>
  <cp:lastModifiedBy>Никита Оксин</cp:lastModifiedBy>
  <cp:revision>29</cp:revision>
  <dcterms:created xsi:type="dcterms:W3CDTF">2013-04-23T06:54:40Z</dcterms:created>
  <dcterms:modified xsi:type="dcterms:W3CDTF">2026-09-07T01:55:50Z</dcterms:modified>
</cp:coreProperties>
</file>