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257" r:id="rId2"/>
    <p:sldId id="258" r:id="rId3"/>
    <p:sldId id="260" r:id="rId4"/>
    <p:sldId id="261" r:id="rId5"/>
    <p:sldId id="262" r:id="rId6"/>
    <p:sldId id="263" r:id="rId7"/>
    <p:sldId id="268" r:id="rId8"/>
    <p:sldId id="264" r:id="rId9"/>
    <p:sldId id="265" r:id="rId10"/>
    <p:sldId id="266" r:id="rId11"/>
    <p:sldId id="270" r:id="rId12"/>
  </p:sldIdLst>
  <p:sldSz cx="12192000" cy="6858000"/>
  <p:notesSz cx="6858000" cy="9144000"/>
  <p:defaultTextStyle>
    <a:defPPr rtl="0">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5" autoAdjust="0"/>
    <p:restoredTop sz="94660"/>
  </p:normalViewPr>
  <p:slideViewPr>
    <p:cSldViewPr snapToGrid="0">
      <p:cViewPr varScale="1">
        <p:scale>
          <a:sx n="69" d="100"/>
          <a:sy n="69" d="100"/>
        </p:scale>
        <p:origin x="780" y="72"/>
      </p:cViewPr>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полнитель верхнего колонтитула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a:p>
        </p:txBody>
      </p:sp>
      <p:sp>
        <p:nvSpPr>
          <p:cNvPr id="3" name="Дата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l" rtl="0">
              <a:defRPr sz="1200"/>
            </a:lvl1pPr>
          </a:lstStyle>
          <a:p>
            <a:pPr rtl="0"/>
            <a:r>
              <a:rPr lang="en-US"/>
              <a:t>24.08.2016</a:t>
            </a:r>
            <a:endParaRPr/>
          </a:p>
        </p:txBody>
      </p:sp>
      <p:sp>
        <p:nvSpPr>
          <p:cNvPr id="4" name="Нижний колонтитул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a:p>
        </p:txBody>
      </p:sp>
      <p:sp>
        <p:nvSpPr>
          <p:cNvPr id="5" name="Номер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l" rtl="0">
              <a:defRPr sz="1200"/>
            </a:lvl1pPr>
          </a:lstStyle>
          <a:p>
            <a:pPr rtl="0"/>
            <a:fld id="{57E03411-58E2-43FD-AE1D-AD77DFF8CB20}" type="slidenum">
              <a:rPr/>
              <a:t>‹#›</a:t>
            </a:fld>
            <a:endParaRPr/>
          </a:p>
        </p:txBody>
      </p:sp>
    </p:spTree>
    <p:extLst>
      <p:ext uri="{BB962C8B-B14F-4D97-AF65-F5344CB8AC3E}">
        <p14:creationId xmlns:p14="http://schemas.microsoft.com/office/powerpoint/2010/main" val="188191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l" rtl="0">
              <a:defRPr sz="1200"/>
            </a:lvl1pPr>
          </a:lstStyle>
          <a:p>
            <a:pPr rtl="0"/>
            <a:r>
              <a:rPr lang="en-US"/>
              <a:t>24.08.2016</a:t>
            </a:r>
            <a:endParaRPr/>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a:p>
        </p:txBody>
      </p:sp>
      <p:sp>
        <p:nvSpPr>
          <p:cNvPr id="5" name="Заполнитель заметок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t>Щелкните, чтобы изменить стили текста образца слайда</a:t>
            </a:r>
          </a:p>
          <a:p>
            <a:pPr lvl="1" rtl="0"/>
            <a:r>
              <a:t>Второй уровень</a:t>
            </a:r>
          </a:p>
          <a:p>
            <a:pPr lvl="2" rtl="0"/>
            <a:r>
              <a:t>Третий уровень</a:t>
            </a:r>
          </a:p>
          <a:p>
            <a:pPr lvl="3" rtl="0"/>
            <a:r>
              <a:t>Четвертый уровень</a:t>
            </a:r>
          </a:p>
          <a:p>
            <a:pPr lvl="4" rtl="0"/>
            <a:r>
              <a:t>Пятый уровень</a:t>
            </a:r>
          </a:p>
        </p:txBody>
      </p:sp>
      <p:sp>
        <p:nvSpPr>
          <p:cNvPr id="6" name="Заполнитель нижнего колонтитула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rtl="0">
              <a:defRPr sz="1200"/>
            </a:lvl1pPr>
          </a:lstStyle>
          <a:p>
            <a:pPr rtl="0"/>
            <a:fld id="{C8DC57A8-AE18-4654-B6AF-04B3577165BE}" type="slidenum">
              <a:rPr/>
              <a:t>‹#›</a:t>
            </a:fld>
            <a:endParaRPr/>
          </a:p>
        </p:txBody>
      </p:sp>
    </p:spTree>
    <p:extLst>
      <p:ext uri="{BB962C8B-B14F-4D97-AF65-F5344CB8AC3E}">
        <p14:creationId xmlns:p14="http://schemas.microsoft.com/office/powerpoint/2010/main" val="2581397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265611" y="1752600"/>
            <a:ext cx="6858002" cy="1828800"/>
          </a:xfrm>
        </p:spPr>
        <p:txBody>
          <a:bodyPr rtlCol="0" anchor="b">
            <a:normAutofit/>
          </a:bodyPr>
          <a:lstStyle>
            <a:lvl1pPr algn="l" rtl="0">
              <a:defRPr sz="5400"/>
            </a:lvl1pPr>
          </a:lstStyle>
          <a:p>
            <a:pPr rtl="0"/>
            <a:r>
              <a:rPr lang="ru-RU" smtClean="0"/>
              <a:t>Образец заголовка</a:t>
            </a:r>
            <a:endParaRPr/>
          </a:p>
        </p:txBody>
      </p:sp>
      <p:sp>
        <p:nvSpPr>
          <p:cNvPr id="3" name="Подзаголовок 2"/>
          <p:cNvSpPr>
            <a:spLocks noGrp="1"/>
          </p:cNvSpPr>
          <p:nvPr>
            <p:ph type="subTitle" idx="1"/>
          </p:nvPr>
        </p:nvSpPr>
        <p:spPr>
          <a:xfrm>
            <a:off x="4265610" y="3733800"/>
            <a:ext cx="6858002" cy="914400"/>
          </a:xfrm>
        </p:spPr>
        <p:txBody>
          <a:bodyPr rtlCol="0"/>
          <a:lstStyle>
            <a:lvl1pPr marL="0" indent="0" algn="l" rtl="0">
              <a:spcBef>
                <a:spcPts val="0"/>
              </a:spcBef>
              <a:buNone/>
              <a:defRPr sz="2400"/>
            </a:lvl1pPr>
            <a:lvl2pPr marL="457200" indent="0" algn="ctr" rtl="0">
              <a:buNone/>
              <a:defRPr sz="2000"/>
            </a:lvl2pPr>
            <a:lvl3pPr marL="914400" indent="0" algn="ctr" rtl="0">
              <a:buNone/>
              <a:defRPr sz="1800"/>
            </a:lvl3pPr>
            <a:lvl4pPr marL="1371600" indent="0" algn="ctr" rtl="0">
              <a:buNone/>
              <a:defRPr sz="1600"/>
            </a:lvl4pPr>
            <a:lvl5pPr marL="1828800" indent="0" algn="ctr" rtl="0">
              <a:buNone/>
              <a:defRPr sz="1600"/>
            </a:lvl5pPr>
            <a:lvl6pPr marL="2286000" indent="0" algn="ctr" rtl="0">
              <a:buNone/>
              <a:defRPr sz="1600"/>
            </a:lvl6pPr>
            <a:lvl7pPr marL="2743200" indent="0" algn="ctr" rtl="0">
              <a:buNone/>
              <a:defRPr sz="1600"/>
            </a:lvl7pPr>
            <a:lvl8pPr marL="3200400" indent="0" algn="ctr" rtl="0">
              <a:buNone/>
              <a:defRPr sz="1600"/>
            </a:lvl8pPr>
            <a:lvl9pPr marL="3657600" indent="0" algn="ctr" rtl="0">
              <a:buNone/>
              <a:defRPr sz="1600"/>
            </a:lvl9pPr>
          </a:lstStyle>
          <a:p>
            <a:pPr rtl="0"/>
            <a:r>
              <a:rPr lang="ru-RU" smtClean="0"/>
              <a:t>Образец подзаголовка</a:t>
            </a:r>
            <a:endParaRPr/>
          </a:p>
        </p:txBody>
      </p:sp>
    </p:spTree>
    <p:extLst>
      <p:ext uri="{BB962C8B-B14F-4D97-AF65-F5344CB8AC3E}">
        <p14:creationId xmlns:p14="http://schemas.microsoft.com/office/powerpoint/2010/main" val="2981203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Три рисунка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066214" y="421594"/>
            <a:ext cx="2286000" cy="1885508"/>
          </a:xfrm>
        </p:spPr>
        <p:txBody>
          <a:bodyPr rtlCol="0">
            <a:normAutofit/>
          </a:bodyPr>
          <a:lstStyle>
            <a:lvl1pPr algn="l" rtl="0">
              <a:defRPr sz="2400"/>
            </a:lvl1pPr>
          </a:lstStyle>
          <a:p>
            <a:pPr rtl="0"/>
            <a:r>
              <a:rPr lang="ru-RU" smtClean="0"/>
              <a:t>Образец заголовка</a:t>
            </a:r>
            <a:endParaRPr lang="ru"/>
          </a:p>
        </p:txBody>
      </p:sp>
      <p:grpSp>
        <p:nvGrpSpPr>
          <p:cNvPr id="84" name="Группа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Полилиния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6" name="Полилиния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7" name="Полилиния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8" name="Полилиния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9" name="Полилиния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0" name="Полилиния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1" name="Полилиния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2" name="Полилиния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3" name="Полилиния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4" name="Полилиния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5" name="Полилиния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6" name="Полилиния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97" name="Рисунок 33" descr="Пустой заполнитель, вместо которого можно добавить изображение. Щелкните заполнитель и выберите изображение, которое необходимо добавить."/>
          <p:cNvSpPr>
            <a:spLocks noGrp="1"/>
          </p:cNvSpPr>
          <p:nvPr>
            <p:ph type="pic" sz="quarter" idx="17"/>
          </p:nvPr>
        </p:nvSpPr>
        <p:spPr>
          <a:xfrm>
            <a:off x="840795" y="1020193"/>
            <a:ext cx="3886200" cy="4572000"/>
          </a:xfrm>
          <a:solidFill>
            <a:schemeClr val="bg2"/>
          </a:solidFill>
          <a:ln w="38100">
            <a:solidFill>
              <a:schemeClr val="bg1"/>
            </a:solidFill>
          </a:ln>
        </p:spPr>
        <p:txBody>
          <a:bodyPr rtlCol="0"/>
          <a:lstStyle>
            <a:lvl1pPr marL="0" indent="0" algn="ctr" rtl="0">
              <a:buNone/>
              <a:defRPr/>
            </a:lvl1pPr>
          </a:lstStyle>
          <a:p>
            <a:pPr rtl="0"/>
            <a:r>
              <a:rPr lang="ru-RU" smtClean="0"/>
              <a:t>Вставка рисунка</a:t>
            </a:r>
            <a:endParaRPr dirty="0"/>
          </a:p>
        </p:txBody>
      </p:sp>
      <p:grpSp>
        <p:nvGrpSpPr>
          <p:cNvPr id="98" name="Группа 97"/>
          <p:cNvGrpSpPr/>
          <p:nvPr/>
        </p:nvGrpSpPr>
        <p:grpSpPr>
          <a:xfrm>
            <a:off x="5322489" y="319177"/>
            <a:ext cx="3389607" cy="2710838"/>
            <a:chOff x="895350" y="3313113"/>
            <a:chExt cx="3613151" cy="2790825"/>
          </a:xfrm>
          <a:solidFill>
            <a:schemeClr val="tx1">
              <a:lumMod val="50000"/>
            </a:schemeClr>
          </a:solidFill>
        </p:grpSpPr>
        <p:sp>
          <p:nvSpPr>
            <p:cNvPr id="99" name="Полилиния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0" name="Полилиния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1" name="Полилиния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2" name="Полилиния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3" name="Полилиния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4" name="Полилиния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5" name="Полилиния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6" name="Полилиния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7" name="Полилиния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8" name="Полилиния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9" name="Полилиния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0" name="Полилиния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111" name="Рисунок 33" descr="Пустой заполнитель, вместо которого можно добавить изображение. Щелкните заполнитель и выберите изображение, которое необходимо добавить."/>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rtlCol="0"/>
          <a:lstStyle>
            <a:lvl1pPr marL="0" indent="0" algn="ctr" rtl="0">
              <a:buNone/>
              <a:defRPr/>
            </a:lvl1pPr>
          </a:lstStyle>
          <a:p>
            <a:pPr rtl="0"/>
            <a:r>
              <a:rPr lang="ru-RU" smtClean="0"/>
              <a:t>Вставка рисунка</a:t>
            </a:r>
            <a:endParaRPr dirty="0"/>
          </a:p>
        </p:txBody>
      </p:sp>
      <p:grpSp>
        <p:nvGrpSpPr>
          <p:cNvPr id="112" name="Группа 111"/>
          <p:cNvGrpSpPr/>
          <p:nvPr/>
        </p:nvGrpSpPr>
        <p:grpSpPr>
          <a:xfrm>
            <a:off x="5322489" y="3245640"/>
            <a:ext cx="3389607" cy="2710838"/>
            <a:chOff x="895350" y="3313113"/>
            <a:chExt cx="3613151" cy="2790825"/>
          </a:xfrm>
          <a:solidFill>
            <a:schemeClr val="tx1">
              <a:lumMod val="50000"/>
            </a:schemeClr>
          </a:solidFill>
        </p:grpSpPr>
        <p:sp>
          <p:nvSpPr>
            <p:cNvPr id="113" name="Полилиния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4" name="Полилиния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5" name="Полилиния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6" name="Полилиния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7" name="Полилиния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8" name="Полилиния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9" name="Полилиния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0" name="Полилиния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1" name="Полилиния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2" name="Полилиния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3" name="Полилиния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4" name="Полилиния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125" name="Рисунок 33" descr="Пустой заполнитель, вместо которого можно добавить изображение. Щелкните заполнитель и выберите изображение, которое необходимо добавить."/>
          <p:cNvSpPr>
            <a:spLocks noGrp="1" noChangeAspect="1"/>
          </p:cNvSpPr>
          <p:nvPr>
            <p:ph type="pic" sz="quarter" idx="19"/>
          </p:nvPr>
        </p:nvSpPr>
        <p:spPr>
          <a:xfrm>
            <a:off x="5546780" y="3456066"/>
            <a:ext cx="2993366" cy="2305338"/>
          </a:xfrm>
          <a:solidFill>
            <a:schemeClr val="bg2"/>
          </a:solidFill>
          <a:ln w="38100">
            <a:solidFill>
              <a:schemeClr val="bg1"/>
            </a:solidFill>
          </a:ln>
        </p:spPr>
        <p:txBody>
          <a:bodyPr rtlCol="0"/>
          <a:lstStyle>
            <a:lvl1pPr marL="0" indent="0" algn="ctr" rtl="0">
              <a:buNone/>
              <a:defRPr/>
            </a:lvl1pPr>
          </a:lstStyle>
          <a:p>
            <a:pPr rtl="0"/>
            <a:r>
              <a:rPr lang="ru-RU" smtClean="0"/>
              <a:t>Вставка рисунка</a:t>
            </a:r>
            <a:endParaRPr dirty="0"/>
          </a:p>
        </p:txBody>
      </p:sp>
      <p:sp>
        <p:nvSpPr>
          <p:cNvPr id="126" name="Текст 3"/>
          <p:cNvSpPr>
            <a:spLocks noGrp="1"/>
          </p:cNvSpPr>
          <p:nvPr>
            <p:ph type="body" sz="half" idx="21"/>
          </p:nvPr>
        </p:nvSpPr>
        <p:spPr>
          <a:xfrm>
            <a:off x="9066214" y="2484992"/>
            <a:ext cx="2286000" cy="3248729"/>
          </a:xfrm>
        </p:spPr>
        <p:txBody>
          <a:bodyPr rtlCol="0" anchor="t" anchorCtr="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ru-RU" smtClean="0"/>
              <a:t>Образец текста</a:t>
            </a:r>
          </a:p>
        </p:txBody>
      </p:sp>
      <p:sp>
        <p:nvSpPr>
          <p:cNvPr id="8" name="Номер слайда 7"/>
          <p:cNvSpPr>
            <a:spLocks noGrp="1"/>
          </p:cNvSpPr>
          <p:nvPr>
            <p:ph type="sldNum" sz="quarter" idx="12"/>
          </p:nvPr>
        </p:nvSpPr>
        <p:spPr/>
        <p:txBody>
          <a:bodyPr rtlCol="0"/>
          <a:lstStyle/>
          <a:p>
            <a:pPr rtl="0"/>
            <a:fld id="{022B156B-59AE-415F-B24B-8756D48BB977}" type="slidenum">
              <a:rPr/>
              <a:pPr/>
              <a:t>‹#›</a:t>
            </a:fld>
            <a:endParaRPr/>
          </a:p>
        </p:txBody>
      </p:sp>
      <p:sp>
        <p:nvSpPr>
          <p:cNvPr id="7" name="Нижний колонтитул 6"/>
          <p:cNvSpPr>
            <a:spLocks noGrp="1"/>
          </p:cNvSpPr>
          <p:nvPr>
            <p:ph type="ftr" sz="quarter" idx="11"/>
          </p:nvPr>
        </p:nvSpPr>
        <p:spPr/>
        <p:txBody>
          <a:bodyPr rtlCol="0"/>
          <a:lstStyle/>
          <a:p>
            <a:pPr rtl="0"/>
            <a:endParaRPr/>
          </a:p>
        </p:txBody>
      </p:sp>
      <p:sp>
        <p:nvSpPr>
          <p:cNvPr id="6" name="Дата 5"/>
          <p:cNvSpPr>
            <a:spLocks noGrp="1"/>
          </p:cNvSpPr>
          <p:nvPr>
            <p:ph type="dt" sz="half" idx="10"/>
          </p:nvPr>
        </p:nvSpPr>
        <p:spPr/>
        <p:txBody>
          <a:bodyPr rtlCol="0"/>
          <a:lstStyle/>
          <a:p>
            <a:pPr rtl="0"/>
            <a:r>
              <a:rPr lang="en-US"/>
              <a:t>24.08.2016</a:t>
            </a:r>
            <a:endParaRPr/>
          </a:p>
        </p:txBody>
      </p:sp>
    </p:spTree>
    <p:extLst>
      <p:ext uri="{BB962C8B-B14F-4D97-AF65-F5344CB8AC3E}">
        <p14:creationId xmlns:p14="http://schemas.microsoft.com/office/powerpoint/2010/main" val="787425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11732" y="1330347"/>
            <a:ext cx="3840480" cy="2103120"/>
          </a:xfrm>
        </p:spPr>
        <p:txBody>
          <a:bodyPr rtlCol="0" anchor="b">
            <a:normAutofit/>
          </a:bodyPr>
          <a:lstStyle>
            <a:lvl1pPr algn="l" rtl="0">
              <a:defRPr sz="3600"/>
            </a:lvl1pPr>
          </a:lstStyle>
          <a:p>
            <a:pPr rtl="0"/>
            <a:r>
              <a:rPr lang="ru-RU" smtClean="0"/>
              <a:t>Образец заголовка</a:t>
            </a:r>
            <a:endParaRPr dirty="0"/>
          </a:p>
        </p:txBody>
      </p:sp>
      <p:sp>
        <p:nvSpPr>
          <p:cNvPr id="3" name="Объект 2"/>
          <p:cNvSpPr>
            <a:spLocks noGrp="1"/>
          </p:cNvSpPr>
          <p:nvPr>
            <p:ph idx="1"/>
          </p:nvPr>
        </p:nvSpPr>
        <p:spPr>
          <a:xfrm>
            <a:off x="836613" y="914400"/>
            <a:ext cx="6172201" cy="50292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2000"/>
            </a:lvl6pPr>
            <a:lvl7pPr algn="l" rtl="0">
              <a:defRPr sz="2000"/>
            </a:lvl7pPr>
            <a:lvl8pPr algn="l" rtl="0">
              <a:defRPr sz="2000"/>
            </a:lvl8pPr>
            <a:lvl9pPr algn="l" rtl="0">
              <a:defRPr sz="2000"/>
            </a:lvl9pPr>
          </a:lstStyle>
          <a:p>
            <a:pPr lvl="0" rtl="0"/>
            <a:r>
              <a:rPr lang="ru-RU" smtClean="0"/>
              <a:t>Образец текста</a:t>
            </a:r>
          </a:p>
          <a:p>
            <a:pPr lvl="1" rtl="0"/>
            <a:r>
              <a:rPr lang="ru-RU" smtClean="0"/>
              <a:t>Второй уровень</a:t>
            </a:r>
          </a:p>
          <a:p>
            <a:pPr lvl="2" rtl="0"/>
            <a:r>
              <a:rPr lang="ru-RU" smtClean="0"/>
              <a:t>Третий уровень</a:t>
            </a:r>
          </a:p>
          <a:p>
            <a:pPr lvl="3" rtl="0"/>
            <a:r>
              <a:rPr lang="ru-RU" smtClean="0"/>
              <a:t>Четвертый уровень</a:t>
            </a:r>
          </a:p>
          <a:p>
            <a:pPr lvl="4" rtl="0"/>
            <a:r>
              <a:rPr lang="ru-RU" smtClean="0"/>
              <a:t>Пятый уровень</a:t>
            </a:r>
            <a:endParaRPr dirty="0"/>
          </a:p>
        </p:txBody>
      </p:sp>
      <p:sp>
        <p:nvSpPr>
          <p:cNvPr id="4" name="Замещающий текст 3"/>
          <p:cNvSpPr>
            <a:spLocks noGrp="1"/>
          </p:cNvSpPr>
          <p:nvPr>
            <p:ph type="body" sz="half" idx="2"/>
          </p:nvPr>
        </p:nvSpPr>
        <p:spPr>
          <a:xfrm>
            <a:off x="7511732" y="3555523"/>
            <a:ext cx="3840480" cy="2388077"/>
          </a:xfrm>
        </p:spPr>
        <p:txBody>
          <a:bodyPr rtlCol="0">
            <a:normAutofit/>
          </a:bodyPr>
          <a:lstStyle>
            <a:lvl1pPr marL="0" indent="0" algn="l" rtl="0">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ru-RU" smtClean="0"/>
              <a:t>Образец текста</a:t>
            </a:r>
          </a:p>
        </p:txBody>
      </p:sp>
      <p:sp>
        <p:nvSpPr>
          <p:cNvPr id="7" name="Номер слайда 6"/>
          <p:cNvSpPr>
            <a:spLocks noGrp="1"/>
          </p:cNvSpPr>
          <p:nvPr>
            <p:ph type="sldNum" sz="quarter" idx="12"/>
          </p:nvPr>
        </p:nvSpPr>
        <p:spPr>
          <a:xfrm>
            <a:off x="1065213" y="6019801"/>
            <a:ext cx="762000" cy="228600"/>
          </a:xfrm>
        </p:spPr>
        <p:txBody>
          <a:bodyPr rtlCol="0"/>
          <a:lstStyle>
            <a:lvl1pPr algn="l" rtl="0">
              <a:defRPr/>
            </a:lvl1pPr>
          </a:lstStyle>
          <a:p>
            <a:pPr rtl="0"/>
            <a:fld id="{022B156B-59AE-415F-B24B-8756D48BB977}" type="slidenum">
              <a:rPr/>
              <a:pPr/>
              <a:t>‹#›</a:t>
            </a:fld>
            <a:endParaRPr/>
          </a:p>
        </p:txBody>
      </p:sp>
      <p:sp>
        <p:nvSpPr>
          <p:cNvPr id="6" name="Нижний колонтитул 5"/>
          <p:cNvSpPr>
            <a:spLocks noGrp="1"/>
          </p:cNvSpPr>
          <p:nvPr>
            <p:ph type="ftr" sz="quarter" idx="11"/>
          </p:nvPr>
        </p:nvSpPr>
        <p:spPr/>
        <p:txBody>
          <a:bodyPr rtlCol="0"/>
          <a:lstStyle/>
          <a:p>
            <a:pPr rtl="0"/>
            <a:endParaRPr/>
          </a:p>
        </p:txBody>
      </p:sp>
      <p:sp>
        <p:nvSpPr>
          <p:cNvPr id="5" name="Дата 4"/>
          <p:cNvSpPr>
            <a:spLocks noGrp="1"/>
          </p:cNvSpPr>
          <p:nvPr>
            <p:ph type="dt" sz="half" idx="10"/>
          </p:nvPr>
        </p:nvSpPr>
        <p:spPr>
          <a:xfrm>
            <a:off x="8075611" y="6019801"/>
            <a:ext cx="1396260" cy="228600"/>
          </a:xfrm>
        </p:spPr>
        <p:txBody>
          <a:bodyPr rtlCol="0"/>
          <a:lstStyle/>
          <a:p>
            <a:pPr rtl="0"/>
            <a:r>
              <a:rPr lang="en-US"/>
              <a:t>24.08.2016</a:t>
            </a:r>
            <a:endParaRPr/>
          </a:p>
        </p:txBody>
      </p:sp>
    </p:spTree>
    <p:extLst>
      <p:ext uri="{BB962C8B-B14F-4D97-AF65-F5344CB8AC3E}">
        <p14:creationId xmlns:p14="http://schemas.microsoft.com/office/powerpoint/2010/main" val="1239762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492891" y="1330347"/>
            <a:ext cx="3840480" cy="2103120"/>
          </a:xfrm>
        </p:spPr>
        <p:txBody>
          <a:bodyPr rtlCol="0" anchor="b">
            <a:normAutofit/>
          </a:bodyPr>
          <a:lstStyle>
            <a:lvl1pPr algn="l" rtl="0">
              <a:defRPr sz="3600"/>
            </a:lvl1pPr>
          </a:lstStyle>
          <a:p>
            <a:pPr rtl="0"/>
            <a:r>
              <a:rPr lang="ru-RU" smtClean="0"/>
              <a:t>Образец заголовка</a:t>
            </a:r>
            <a:endParaRPr dirty="0"/>
          </a:p>
        </p:txBody>
      </p:sp>
      <p:grpSp>
        <p:nvGrpSpPr>
          <p:cNvPr id="8" name="Группа 7"/>
          <p:cNvGrpSpPr/>
          <p:nvPr/>
        </p:nvGrpSpPr>
        <p:grpSpPr>
          <a:xfrm>
            <a:off x="595546" y="781398"/>
            <a:ext cx="6433398" cy="5053665"/>
            <a:chOff x="5162444" y="781398"/>
            <a:chExt cx="6433398" cy="5053665"/>
          </a:xfrm>
        </p:grpSpPr>
        <p:sp>
          <p:nvSpPr>
            <p:cNvPr id="9" name="Полилиния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0" name="Полилиния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grpSp>
          <p:nvGrpSpPr>
            <p:cNvPr id="11" name="Группа 10"/>
            <p:cNvGrpSpPr/>
            <p:nvPr/>
          </p:nvGrpSpPr>
          <p:grpSpPr>
            <a:xfrm>
              <a:off x="5814205" y="859113"/>
              <a:ext cx="5129146" cy="4880471"/>
              <a:chOff x="7856559" y="859113"/>
              <a:chExt cx="3086791" cy="4880471"/>
            </a:xfrm>
          </p:grpSpPr>
          <p:sp>
            <p:nvSpPr>
              <p:cNvPr id="20" name="Полилиния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21" name="Полилиния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12" name="Полилиния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3" name="Полилиния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4" name="Полилиния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5" name="Полилиния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6" name="Полилиния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7" name="Полилиния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8" name="Полилиния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9" name="Полилиния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3" name="Рисунок 2" descr="Пустой заполнитель, вместо которого можно добавить изображение. Щелкните заполнитель и выберите изображение, которое необходимо добавить."/>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rtlCol="0"/>
          <a:lstStyle>
            <a:lvl1pPr marL="0" indent="0" algn="l" rtl="0">
              <a:buNone/>
              <a:defRPr sz="32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ru-RU" smtClean="0"/>
              <a:t>Вставка рисунка</a:t>
            </a:r>
            <a:endParaRPr dirty="0"/>
          </a:p>
        </p:txBody>
      </p:sp>
      <p:sp>
        <p:nvSpPr>
          <p:cNvPr id="4" name="Замещающий текст 3"/>
          <p:cNvSpPr>
            <a:spLocks noGrp="1"/>
          </p:cNvSpPr>
          <p:nvPr>
            <p:ph type="body" sz="half" idx="2"/>
          </p:nvPr>
        </p:nvSpPr>
        <p:spPr>
          <a:xfrm>
            <a:off x="7492891" y="3555521"/>
            <a:ext cx="3840480" cy="2168517"/>
          </a:xfrm>
        </p:spPr>
        <p:txBody>
          <a:bodyPr rtlCol="0">
            <a:normAutofit/>
          </a:bodyPr>
          <a:lstStyle>
            <a:lvl1pPr marL="0" indent="0" algn="l" rtl="0">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ru-RU" smtClean="0"/>
              <a:t>Образец текста</a:t>
            </a:r>
          </a:p>
        </p:txBody>
      </p:sp>
      <p:sp>
        <p:nvSpPr>
          <p:cNvPr id="7" name="Номер слайда 6"/>
          <p:cNvSpPr>
            <a:spLocks noGrp="1"/>
          </p:cNvSpPr>
          <p:nvPr>
            <p:ph type="sldNum" sz="quarter" idx="12"/>
          </p:nvPr>
        </p:nvSpPr>
        <p:spPr/>
        <p:txBody>
          <a:bodyPr rtlCol="0"/>
          <a:lstStyle/>
          <a:p>
            <a:pPr rtl="0"/>
            <a:fld id="{022B156B-59AE-415F-B24B-8756D48BB977}" type="slidenum">
              <a:rPr/>
              <a:t>‹#›</a:t>
            </a:fld>
            <a:endParaRPr/>
          </a:p>
        </p:txBody>
      </p:sp>
      <p:sp>
        <p:nvSpPr>
          <p:cNvPr id="6" name="Нижний колонтитул 5"/>
          <p:cNvSpPr>
            <a:spLocks noGrp="1"/>
          </p:cNvSpPr>
          <p:nvPr>
            <p:ph type="ftr" sz="quarter" idx="11"/>
          </p:nvPr>
        </p:nvSpPr>
        <p:spPr/>
        <p:txBody>
          <a:bodyPr rtlCol="0"/>
          <a:lstStyle/>
          <a:p>
            <a:pPr rtl="0"/>
            <a:endParaRPr/>
          </a:p>
        </p:txBody>
      </p:sp>
      <p:sp>
        <p:nvSpPr>
          <p:cNvPr id="5" name="Дата 4"/>
          <p:cNvSpPr>
            <a:spLocks noGrp="1"/>
          </p:cNvSpPr>
          <p:nvPr>
            <p:ph type="dt" sz="half" idx="10"/>
          </p:nvPr>
        </p:nvSpPr>
        <p:spPr/>
        <p:txBody>
          <a:bodyPr rtlCol="0"/>
          <a:lstStyle/>
          <a:p>
            <a:pPr rtl="0"/>
            <a:r>
              <a:rPr lang="en-US"/>
              <a:t>24.08.2016</a:t>
            </a:r>
            <a:endParaRPr/>
          </a:p>
        </p:txBody>
      </p:sp>
    </p:spTree>
    <p:extLst>
      <p:ext uri="{BB962C8B-B14F-4D97-AF65-F5344CB8AC3E}">
        <p14:creationId xmlns:p14="http://schemas.microsoft.com/office/powerpoint/2010/main" val="265957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smtClean="0"/>
              <a:t>Образец заголовка</a:t>
            </a:r>
            <a:endParaRPr/>
          </a:p>
        </p:txBody>
      </p:sp>
      <p:sp>
        <p:nvSpPr>
          <p:cNvPr id="3" name="Вертикальный текст 2"/>
          <p:cNvSpPr>
            <a:spLocks noGrp="1"/>
          </p:cNvSpPr>
          <p:nvPr>
            <p:ph type="body" orient="vert" idx="1"/>
          </p:nvPr>
        </p:nvSpPr>
        <p:spPr/>
        <p:txBody>
          <a:bodyPr vert="eaVert" rtlCol="0"/>
          <a:lstStyle/>
          <a:p>
            <a:pPr lvl="0" rtl="0"/>
            <a:r>
              <a:rPr lang="ru-RU" smtClean="0"/>
              <a:t>Образец текста</a:t>
            </a:r>
          </a:p>
          <a:p>
            <a:pPr lvl="1" rtl="0"/>
            <a:r>
              <a:rPr lang="ru-RU" smtClean="0"/>
              <a:t>Второй уровень</a:t>
            </a:r>
          </a:p>
          <a:p>
            <a:pPr lvl="2" rtl="0"/>
            <a:r>
              <a:rPr lang="ru-RU" smtClean="0"/>
              <a:t>Третий уровень</a:t>
            </a:r>
          </a:p>
          <a:p>
            <a:pPr lvl="3" rtl="0"/>
            <a:r>
              <a:rPr lang="ru-RU" smtClean="0"/>
              <a:t>Четвертый уровень</a:t>
            </a:r>
          </a:p>
          <a:p>
            <a:pPr lvl="4" rtl="0"/>
            <a:r>
              <a:rPr lang="ru-RU" smtClean="0"/>
              <a:t>Пятый уровень</a:t>
            </a:r>
            <a:endParaRPr/>
          </a:p>
        </p:txBody>
      </p:sp>
      <p:sp>
        <p:nvSpPr>
          <p:cNvPr id="6" name="Номер слайда 5"/>
          <p:cNvSpPr>
            <a:spLocks noGrp="1"/>
          </p:cNvSpPr>
          <p:nvPr>
            <p:ph type="sldNum" sz="quarter" idx="12"/>
          </p:nvPr>
        </p:nvSpPr>
        <p:spPr/>
        <p:txBody>
          <a:bodyPr rtlCol="0"/>
          <a:lstStyle/>
          <a:p>
            <a:pPr rtl="0"/>
            <a:fld id="{022B156B-59AE-415F-B24B-8756D48BB977}" type="slidenum">
              <a:rPr/>
              <a:t>‹#›</a:t>
            </a:fld>
            <a:endParaRPr/>
          </a:p>
        </p:txBody>
      </p:sp>
      <p:sp>
        <p:nvSpPr>
          <p:cNvPr id="5" name="Нижний колонтитул 4"/>
          <p:cNvSpPr>
            <a:spLocks noGrp="1"/>
          </p:cNvSpPr>
          <p:nvPr>
            <p:ph type="ftr" sz="quarter" idx="11"/>
          </p:nvPr>
        </p:nvSpPr>
        <p:spPr/>
        <p:txBody>
          <a:bodyPr rtlCol="0"/>
          <a:lstStyle/>
          <a:p>
            <a:pPr rtl="0"/>
            <a:endParaRPr/>
          </a:p>
        </p:txBody>
      </p:sp>
      <p:sp>
        <p:nvSpPr>
          <p:cNvPr id="4" name="Дата 3"/>
          <p:cNvSpPr>
            <a:spLocks noGrp="1"/>
          </p:cNvSpPr>
          <p:nvPr>
            <p:ph type="dt" sz="half" idx="10"/>
          </p:nvPr>
        </p:nvSpPr>
        <p:spPr/>
        <p:txBody>
          <a:bodyPr rtlCol="0"/>
          <a:lstStyle/>
          <a:p>
            <a:pPr rtl="0"/>
            <a:r>
              <a:rPr lang="en-US"/>
              <a:t>24.08.2016</a:t>
            </a:r>
            <a:endParaRPr/>
          </a:p>
        </p:txBody>
      </p:sp>
    </p:spTree>
    <p:extLst>
      <p:ext uri="{BB962C8B-B14F-4D97-AF65-F5344CB8AC3E}">
        <p14:creationId xmlns:p14="http://schemas.microsoft.com/office/powerpoint/2010/main" val="244793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extLst mod="1">
    <p:ext uri="{DCECCB84-F9BA-43D5-87BE-67443E8EF086}">
      <p15:sldGuideLst xmlns:p15="http://schemas.microsoft.com/office/powerpoint/2012/main">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9624268" y="304800"/>
            <a:ext cx="1729531" cy="5676900"/>
          </a:xfrm>
        </p:spPr>
        <p:txBody>
          <a:bodyPr vert="eaVert" rtlCol="0"/>
          <a:lstStyle/>
          <a:p>
            <a:pPr rtl="0"/>
            <a:r>
              <a:rPr lang="ru-RU" smtClean="0"/>
              <a:t>Образец заголовка</a:t>
            </a:r>
            <a:endParaRPr/>
          </a:p>
        </p:txBody>
      </p:sp>
      <p:sp>
        <p:nvSpPr>
          <p:cNvPr id="3" name="Вертикальный текст 2"/>
          <p:cNvSpPr>
            <a:spLocks noGrp="1"/>
          </p:cNvSpPr>
          <p:nvPr>
            <p:ph type="body" orient="vert" idx="1"/>
          </p:nvPr>
        </p:nvSpPr>
        <p:spPr>
          <a:xfrm>
            <a:off x="838199" y="304800"/>
            <a:ext cx="8633671" cy="5676900"/>
          </a:xfrm>
        </p:spPr>
        <p:txBody>
          <a:bodyPr vert="eaVert" rtlCol="0"/>
          <a:lstStyle/>
          <a:p>
            <a:pPr lvl="0" rtl="0"/>
            <a:r>
              <a:rPr lang="ru-RU" smtClean="0"/>
              <a:t>Образец текста</a:t>
            </a:r>
          </a:p>
          <a:p>
            <a:pPr lvl="1" rtl="0"/>
            <a:r>
              <a:rPr lang="ru-RU" smtClean="0"/>
              <a:t>Второй уровень</a:t>
            </a:r>
          </a:p>
          <a:p>
            <a:pPr lvl="2" rtl="0"/>
            <a:r>
              <a:rPr lang="ru-RU" smtClean="0"/>
              <a:t>Третий уровень</a:t>
            </a:r>
          </a:p>
          <a:p>
            <a:pPr lvl="3" rtl="0"/>
            <a:r>
              <a:rPr lang="ru-RU" smtClean="0"/>
              <a:t>Четвертый уровень</a:t>
            </a:r>
          </a:p>
          <a:p>
            <a:pPr lvl="4" rtl="0"/>
            <a:r>
              <a:rPr lang="ru-RU" smtClean="0"/>
              <a:t>Пятый уровень</a:t>
            </a:r>
            <a:endParaRPr/>
          </a:p>
        </p:txBody>
      </p:sp>
      <p:sp>
        <p:nvSpPr>
          <p:cNvPr id="6" name="Номер слайда 5"/>
          <p:cNvSpPr>
            <a:spLocks noGrp="1"/>
          </p:cNvSpPr>
          <p:nvPr>
            <p:ph type="sldNum" sz="quarter" idx="12"/>
          </p:nvPr>
        </p:nvSpPr>
        <p:spPr/>
        <p:txBody>
          <a:bodyPr rtlCol="0"/>
          <a:lstStyle/>
          <a:p>
            <a:pPr rtl="0"/>
            <a:fld id="{022B156B-59AE-415F-B24B-8756D48BB977}" type="slidenum">
              <a:rPr/>
              <a:t>‹#›</a:t>
            </a:fld>
            <a:endParaRPr/>
          </a:p>
        </p:txBody>
      </p:sp>
      <p:sp>
        <p:nvSpPr>
          <p:cNvPr id="5" name="Нижний колонтитул 4"/>
          <p:cNvSpPr>
            <a:spLocks noGrp="1"/>
          </p:cNvSpPr>
          <p:nvPr>
            <p:ph type="ftr" sz="quarter" idx="11"/>
          </p:nvPr>
        </p:nvSpPr>
        <p:spPr/>
        <p:txBody>
          <a:bodyPr rtlCol="0"/>
          <a:lstStyle/>
          <a:p>
            <a:pPr rtl="0"/>
            <a:endParaRPr/>
          </a:p>
        </p:txBody>
      </p:sp>
      <p:sp>
        <p:nvSpPr>
          <p:cNvPr id="4" name="Дата 3"/>
          <p:cNvSpPr>
            <a:spLocks noGrp="1"/>
          </p:cNvSpPr>
          <p:nvPr>
            <p:ph type="dt" sz="half" idx="10"/>
          </p:nvPr>
        </p:nvSpPr>
        <p:spPr/>
        <p:txBody>
          <a:bodyPr rtlCol="0"/>
          <a:lstStyle/>
          <a:p>
            <a:pPr rtl="0"/>
            <a:r>
              <a:rPr lang="en-US"/>
              <a:t>24.08.2016</a:t>
            </a:r>
            <a:endParaRPr/>
          </a:p>
        </p:txBody>
      </p:sp>
    </p:spTree>
    <p:extLst>
      <p:ext uri="{BB962C8B-B14F-4D97-AF65-F5344CB8AC3E}">
        <p14:creationId xmlns:p14="http://schemas.microsoft.com/office/powerpoint/2010/main" val="4205803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smtClean="0"/>
              <a:t>Образец заголовка</a:t>
            </a:r>
            <a:endParaRPr/>
          </a:p>
        </p:txBody>
      </p:sp>
      <p:sp>
        <p:nvSpPr>
          <p:cNvPr id="3" name="Объект 2"/>
          <p:cNvSpPr>
            <a:spLocks noGrp="1"/>
          </p:cNvSpPr>
          <p:nvPr>
            <p:ph idx="1"/>
          </p:nvPr>
        </p:nvSpPr>
        <p:spPr/>
        <p:txBody>
          <a:bodyPr rtlCol="0"/>
          <a:lstStyle/>
          <a:p>
            <a:pPr lvl="0" rtl="0"/>
            <a:r>
              <a:rPr lang="ru-RU" smtClean="0"/>
              <a:t>Образец текста</a:t>
            </a:r>
          </a:p>
          <a:p>
            <a:pPr lvl="1" rtl="0"/>
            <a:r>
              <a:rPr lang="ru-RU" smtClean="0"/>
              <a:t>Второй уровень</a:t>
            </a:r>
          </a:p>
          <a:p>
            <a:pPr lvl="2" rtl="0"/>
            <a:r>
              <a:rPr lang="ru-RU" smtClean="0"/>
              <a:t>Третий уровень</a:t>
            </a:r>
          </a:p>
          <a:p>
            <a:pPr lvl="3" rtl="0"/>
            <a:r>
              <a:rPr lang="ru-RU" smtClean="0"/>
              <a:t>Четвертый уровень</a:t>
            </a:r>
          </a:p>
          <a:p>
            <a:pPr lvl="4" rtl="0"/>
            <a:r>
              <a:rPr lang="ru-RU" smtClean="0"/>
              <a:t>Пятый уровень</a:t>
            </a:r>
            <a:endParaRPr/>
          </a:p>
        </p:txBody>
      </p:sp>
      <p:sp>
        <p:nvSpPr>
          <p:cNvPr id="6" name="Номер слайда 5"/>
          <p:cNvSpPr>
            <a:spLocks noGrp="1"/>
          </p:cNvSpPr>
          <p:nvPr>
            <p:ph type="sldNum" sz="quarter" idx="12"/>
          </p:nvPr>
        </p:nvSpPr>
        <p:spPr/>
        <p:txBody>
          <a:bodyPr rtlCol="0"/>
          <a:lstStyle/>
          <a:p>
            <a:pPr rtl="0"/>
            <a:fld id="{022B156B-59AE-415F-B24B-8756D48BB977}" type="slidenum">
              <a:rPr/>
              <a:t>‹#›</a:t>
            </a:fld>
            <a:endParaRPr dirty="0"/>
          </a:p>
        </p:txBody>
      </p:sp>
      <p:sp>
        <p:nvSpPr>
          <p:cNvPr id="5" name="Нижний колонтитул 4"/>
          <p:cNvSpPr>
            <a:spLocks noGrp="1"/>
          </p:cNvSpPr>
          <p:nvPr>
            <p:ph type="ftr" sz="quarter" idx="11"/>
          </p:nvPr>
        </p:nvSpPr>
        <p:spPr/>
        <p:txBody>
          <a:bodyPr rtlCol="0"/>
          <a:lstStyle/>
          <a:p>
            <a:pPr rtl="0"/>
            <a:endParaRPr/>
          </a:p>
        </p:txBody>
      </p:sp>
      <p:sp>
        <p:nvSpPr>
          <p:cNvPr id="4" name="Дата 3"/>
          <p:cNvSpPr>
            <a:spLocks noGrp="1"/>
          </p:cNvSpPr>
          <p:nvPr>
            <p:ph type="dt" sz="half" idx="10"/>
          </p:nvPr>
        </p:nvSpPr>
        <p:spPr/>
        <p:txBody>
          <a:bodyPr rtlCol="0"/>
          <a:lstStyle/>
          <a:p>
            <a:pPr rtl="0"/>
            <a:r>
              <a:rPr lang="en-US"/>
              <a:t>24.08.2016</a:t>
            </a:r>
            <a:endParaRPr/>
          </a:p>
        </p:txBody>
      </p:sp>
    </p:spTree>
    <p:extLst>
      <p:ext uri="{BB962C8B-B14F-4D97-AF65-F5344CB8AC3E}">
        <p14:creationId xmlns:p14="http://schemas.microsoft.com/office/powerpoint/2010/main" val="339630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65613" y="1828800"/>
            <a:ext cx="6858002" cy="1828800"/>
          </a:xfrm>
        </p:spPr>
        <p:txBody>
          <a:bodyPr rtlCol="0" anchor="b">
            <a:normAutofit/>
          </a:bodyPr>
          <a:lstStyle>
            <a:lvl1pPr algn="l" rtl="0">
              <a:defRPr sz="4400"/>
            </a:lvl1pPr>
          </a:lstStyle>
          <a:p>
            <a:pPr rtl="0"/>
            <a:r>
              <a:rPr lang="ru-RU" smtClean="0"/>
              <a:t>Образец заголовка</a:t>
            </a:r>
            <a:endParaRPr/>
          </a:p>
        </p:txBody>
      </p:sp>
      <p:sp>
        <p:nvSpPr>
          <p:cNvPr id="3" name="Замещающий текст 2"/>
          <p:cNvSpPr>
            <a:spLocks noGrp="1"/>
          </p:cNvSpPr>
          <p:nvPr>
            <p:ph type="body" idx="1"/>
          </p:nvPr>
        </p:nvSpPr>
        <p:spPr>
          <a:xfrm>
            <a:off x="4265610" y="3733800"/>
            <a:ext cx="6858002" cy="914400"/>
          </a:xfrm>
        </p:spPr>
        <p:txBody>
          <a:bodyPr rtlCol="0"/>
          <a:lstStyle>
            <a:lvl1pPr marL="0" indent="0" algn="l" rtl="0">
              <a:spcBef>
                <a:spcPts val="0"/>
              </a:spcBef>
              <a:buNone/>
              <a:defRPr sz="2400">
                <a:solidFill>
                  <a:schemeClr val="tx1"/>
                </a:solidFill>
              </a:defRPr>
            </a:lvl1pPr>
            <a:lvl2pPr marL="457200" indent="0" algn="l" rtl="0">
              <a:buNone/>
              <a:defRPr sz="2000">
                <a:solidFill>
                  <a:schemeClr val="tx1">
                    <a:tint val="75000"/>
                  </a:schemeClr>
                </a:solidFill>
              </a:defRPr>
            </a:lvl2pPr>
            <a:lvl3pPr marL="914400" indent="0" algn="l" rtl="0">
              <a:buNone/>
              <a:defRPr sz="1800">
                <a:solidFill>
                  <a:schemeClr val="tx1">
                    <a:tint val="75000"/>
                  </a:schemeClr>
                </a:solidFill>
              </a:defRPr>
            </a:lvl3pPr>
            <a:lvl4pPr marL="1371600" indent="0" algn="l" rtl="0">
              <a:buNone/>
              <a:defRPr sz="1600">
                <a:solidFill>
                  <a:schemeClr val="tx1">
                    <a:tint val="75000"/>
                  </a:schemeClr>
                </a:solidFill>
              </a:defRPr>
            </a:lvl4pPr>
            <a:lvl5pPr marL="1828800" indent="0" algn="l" rtl="0">
              <a:buNone/>
              <a:defRPr sz="1600">
                <a:solidFill>
                  <a:schemeClr val="tx1">
                    <a:tint val="75000"/>
                  </a:schemeClr>
                </a:solidFill>
              </a:defRPr>
            </a:lvl5pPr>
            <a:lvl6pPr marL="2286000" indent="0" algn="l" rtl="0">
              <a:buNone/>
              <a:defRPr sz="1600">
                <a:solidFill>
                  <a:schemeClr val="tx1">
                    <a:tint val="75000"/>
                  </a:schemeClr>
                </a:solidFill>
              </a:defRPr>
            </a:lvl6pPr>
            <a:lvl7pPr marL="2743200" indent="0" algn="l" rtl="0">
              <a:buNone/>
              <a:defRPr sz="1600">
                <a:solidFill>
                  <a:schemeClr val="tx1">
                    <a:tint val="75000"/>
                  </a:schemeClr>
                </a:solidFill>
              </a:defRPr>
            </a:lvl7pPr>
            <a:lvl8pPr marL="3200400" indent="0" algn="l" rtl="0">
              <a:buNone/>
              <a:defRPr sz="1600">
                <a:solidFill>
                  <a:schemeClr val="tx1">
                    <a:tint val="75000"/>
                  </a:schemeClr>
                </a:solidFill>
              </a:defRPr>
            </a:lvl8pPr>
            <a:lvl9pPr marL="3657600" indent="0" algn="l" rtl="0">
              <a:buNone/>
              <a:defRPr sz="1600">
                <a:solidFill>
                  <a:schemeClr val="tx1">
                    <a:tint val="75000"/>
                  </a:schemeClr>
                </a:solidFill>
              </a:defRPr>
            </a:lvl9pPr>
          </a:lstStyle>
          <a:p>
            <a:pPr lvl="0" rtl="0"/>
            <a:r>
              <a:rPr lang="ru-RU" smtClean="0"/>
              <a:t>Образец текста</a:t>
            </a:r>
          </a:p>
        </p:txBody>
      </p:sp>
    </p:spTree>
    <p:extLst>
      <p:ext uri="{BB962C8B-B14F-4D97-AF65-F5344CB8AC3E}">
        <p14:creationId xmlns:p14="http://schemas.microsoft.com/office/powerpoint/2010/main" val="1229257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типа объектов">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smtClean="0"/>
              <a:t>Образец заголовка</a:t>
            </a:r>
            <a:endParaRPr/>
          </a:p>
        </p:txBody>
      </p:sp>
      <p:sp>
        <p:nvSpPr>
          <p:cNvPr id="3" name="Объект 2"/>
          <p:cNvSpPr>
            <a:spLocks noGrp="1"/>
          </p:cNvSpPr>
          <p:nvPr>
            <p:ph sz="half" idx="1"/>
          </p:nvPr>
        </p:nvSpPr>
        <p:spPr>
          <a:xfrm>
            <a:off x="1065212" y="1825625"/>
            <a:ext cx="4954588" cy="4187952"/>
          </a:xfrm>
        </p:spPr>
        <p:txBody>
          <a:bodyPr rtlCol="0"/>
          <a:lstStyle/>
          <a:p>
            <a:pPr lvl="0" rtl="0"/>
            <a:r>
              <a:rPr lang="ru-RU" smtClean="0"/>
              <a:t>Образец текста</a:t>
            </a:r>
          </a:p>
          <a:p>
            <a:pPr lvl="1" rtl="0"/>
            <a:r>
              <a:rPr lang="ru-RU" smtClean="0"/>
              <a:t>Второй уровень</a:t>
            </a:r>
          </a:p>
          <a:p>
            <a:pPr lvl="2" rtl="0"/>
            <a:r>
              <a:rPr lang="ru-RU" smtClean="0"/>
              <a:t>Третий уровень</a:t>
            </a:r>
          </a:p>
          <a:p>
            <a:pPr lvl="3" rtl="0"/>
            <a:r>
              <a:rPr lang="ru-RU" smtClean="0"/>
              <a:t>Четвертый уровень</a:t>
            </a:r>
          </a:p>
          <a:p>
            <a:pPr lvl="4" rtl="0"/>
            <a:r>
              <a:rPr lang="ru-RU" smtClean="0"/>
              <a:t>Пятый уровень</a:t>
            </a:r>
            <a:endParaRPr/>
          </a:p>
        </p:txBody>
      </p:sp>
      <p:sp>
        <p:nvSpPr>
          <p:cNvPr id="4" name="Объект 3"/>
          <p:cNvSpPr>
            <a:spLocks noGrp="1"/>
          </p:cNvSpPr>
          <p:nvPr>
            <p:ph sz="half" idx="2"/>
          </p:nvPr>
        </p:nvSpPr>
        <p:spPr>
          <a:xfrm>
            <a:off x="6172200" y="1825625"/>
            <a:ext cx="4951414" cy="4187952"/>
          </a:xfrm>
        </p:spPr>
        <p:txBody>
          <a:bodyPr rtlCol="0"/>
          <a:lstStyle/>
          <a:p>
            <a:pPr lvl="0" rtl="0"/>
            <a:r>
              <a:rPr lang="ru-RU" smtClean="0"/>
              <a:t>Образец текста</a:t>
            </a:r>
          </a:p>
          <a:p>
            <a:pPr lvl="1" rtl="0"/>
            <a:r>
              <a:rPr lang="ru-RU" smtClean="0"/>
              <a:t>Второй уровень</a:t>
            </a:r>
          </a:p>
          <a:p>
            <a:pPr lvl="2" rtl="0"/>
            <a:r>
              <a:rPr lang="ru-RU" smtClean="0"/>
              <a:t>Третий уровень</a:t>
            </a:r>
          </a:p>
          <a:p>
            <a:pPr lvl="3" rtl="0"/>
            <a:r>
              <a:rPr lang="ru-RU" smtClean="0"/>
              <a:t>Четвертый уровень</a:t>
            </a:r>
          </a:p>
          <a:p>
            <a:pPr lvl="4" rtl="0"/>
            <a:r>
              <a:rPr lang="ru-RU" smtClean="0"/>
              <a:t>Пятый уровень</a:t>
            </a:r>
            <a:endParaRPr/>
          </a:p>
        </p:txBody>
      </p:sp>
      <p:sp>
        <p:nvSpPr>
          <p:cNvPr id="7" name="Номер слайда 6"/>
          <p:cNvSpPr>
            <a:spLocks noGrp="1"/>
          </p:cNvSpPr>
          <p:nvPr>
            <p:ph type="sldNum" sz="quarter" idx="12"/>
          </p:nvPr>
        </p:nvSpPr>
        <p:spPr/>
        <p:txBody>
          <a:bodyPr rtlCol="0"/>
          <a:lstStyle/>
          <a:p>
            <a:pPr rtl="0"/>
            <a:fld id="{022B156B-59AE-415F-B24B-8756D48BB977}" type="slidenum">
              <a:rPr/>
              <a:t>‹#›</a:t>
            </a:fld>
            <a:endParaRPr/>
          </a:p>
        </p:txBody>
      </p:sp>
      <p:sp>
        <p:nvSpPr>
          <p:cNvPr id="6" name="Нижний колонтитул 5"/>
          <p:cNvSpPr>
            <a:spLocks noGrp="1"/>
          </p:cNvSpPr>
          <p:nvPr>
            <p:ph type="ftr" sz="quarter" idx="11"/>
          </p:nvPr>
        </p:nvSpPr>
        <p:spPr/>
        <p:txBody>
          <a:bodyPr rtlCol="0"/>
          <a:lstStyle/>
          <a:p>
            <a:pPr rtl="0"/>
            <a:endParaRPr/>
          </a:p>
        </p:txBody>
      </p:sp>
      <p:sp>
        <p:nvSpPr>
          <p:cNvPr id="5" name="Дата 4"/>
          <p:cNvSpPr>
            <a:spLocks noGrp="1"/>
          </p:cNvSpPr>
          <p:nvPr>
            <p:ph type="dt" sz="half" idx="10"/>
          </p:nvPr>
        </p:nvSpPr>
        <p:spPr/>
        <p:txBody>
          <a:bodyPr rtlCol="0"/>
          <a:lstStyle/>
          <a:p>
            <a:pPr rtl="0"/>
            <a:r>
              <a:rPr lang="en-US"/>
              <a:t>24.08.2016</a:t>
            </a:r>
            <a:endParaRPr/>
          </a:p>
        </p:txBody>
      </p:sp>
    </p:spTree>
    <p:extLst>
      <p:ext uri="{BB962C8B-B14F-4D97-AF65-F5344CB8AC3E}">
        <p14:creationId xmlns:p14="http://schemas.microsoft.com/office/powerpoint/2010/main" val="2972755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smtClean="0"/>
              <a:t>Образец заголовка</a:t>
            </a:r>
            <a:endParaRPr/>
          </a:p>
        </p:txBody>
      </p:sp>
      <p:sp>
        <p:nvSpPr>
          <p:cNvPr id="3" name="Текст 2"/>
          <p:cNvSpPr>
            <a:spLocks noGrp="1"/>
          </p:cNvSpPr>
          <p:nvPr>
            <p:ph type="body" idx="1"/>
          </p:nvPr>
        </p:nvSpPr>
        <p:spPr>
          <a:xfrm>
            <a:off x="1069848" y="1681163"/>
            <a:ext cx="4956048" cy="823912"/>
          </a:xfrm>
        </p:spPr>
        <p:txBody>
          <a:bodyPr rtlCol="0" anchor="b"/>
          <a:lstStyle>
            <a:lvl1pPr marL="0" indent="0" algn="l" rtl="0">
              <a:spcBef>
                <a:spcPts val="0"/>
              </a:spcBef>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ru-RU" smtClean="0"/>
              <a:t>Образец текста</a:t>
            </a:r>
          </a:p>
        </p:txBody>
      </p:sp>
      <p:sp>
        <p:nvSpPr>
          <p:cNvPr id="4" name="Объект 3"/>
          <p:cNvSpPr>
            <a:spLocks noGrp="1"/>
          </p:cNvSpPr>
          <p:nvPr>
            <p:ph sz="half" idx="2"/>
          </p:nvPr>
        </p:nvSpPr>
        <p:spPr>
          <a:xfrm>
            <a:off x="1069848" y="2505075"/>
            <a:ext cx="4956048" cy="3476625"/>
          </a:xfrm>
        </p:spPr>
        <p:txBody>
          <a:bodyPr rtlCol="0"/>
          <a:lstStyle/>
          <a:p>
            <a:pPr lvl="0" rtl="0"/>
            <a:r>
              <a:rPr lang="ru-RU" smtClean="0"/>
              <a:t>Образец текста</a:t>
            </a:r>
          </a:p>
          <a:p>
            <a:pPr lvl="1" rtl="0"/>
            <a:r>
              <a:rPr lang="ru-RU" smtClean="0"/>
              <a:t>Второй уровень</a:t>
            </a:r>
          </a:p>
          <a:p>
            <a:pPr lvl="2" rtl="0"/>
            <a:r>
              <a:rPr lang="ru-RU" smtClean="0"/>
              <a:t>Третий уровень</a:t>
            </a:r>
          </a:p>
          <a:p>
            <a:pPr lvl="3" rtl="0"/>
            <a:r>
              <a:rPr lang="ru-RU" smtClean="0"/>
              <a:t>Четвертый уровень</a:t>
            </a:r>
          </a:p>
          <a:p>
            <a:pPr lvl="4" rtl="0"/>
            <a:r>
              <a:rPr lang="ru-RU" smtClean="0"/>
              <a:t>Пятый уровень</a:t>
            </a:r>
            <a:endParaRPr/>
          </a:p>
        </p:txBody>
      </p:sp>
      <p:sp>
        <p:nvSpPr>
          <p:cNvPr id="5" name="Замещающий текст 4"/>
          <p:cNvSpPr>
            <a:spLocks noGrp="1"/>
          </p:cNvSpPr>
          <p:nvPr>
            <p:ph type="body" sz="quarter" idx="3"/>
          </p:nvPr>
        </p:nvSpPr>
        <p:spPr>
          <a:xfrm>
            <a:off x="6172200" y="1681163"/>
            <a:ext cx="4956048" cy="823912"/>
          </a:xfrm>
        </p:spPr>
        <p:txBody>
          <a:bodyPr rtlCol="0" anchor="b"/>
          <a:lstStyle>
            <a:lvl1pPr marL="0" indent="0" algn="l" rtl="0">
              <a:spcBef>
                <a:spcPts val="0"/>
              </a:spcBef>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ru-RU" smtClean="0"/>
              <a:t>Образец текста</a:t>
            </a:r>
          </a:p>
        </p:txBody>
      </p:sp>
      <p:sp>
        <p:nvSpPr>
          <p:cNvPr id="6" name="Объект 5"/>
          <p:cNvSpPr>
            <a:spLocks noGrp="1"/>
          </p:cNvSpPr>
          <p:nvPr>
            <p:ph sz="quarter" idx="4"/>
          </p:nvPr>
        </p:nvSpPr>
        <p:spPr>
          <a:xfrm>
            <a:off x="6172200" y="2505075"/>
            <a:ext cx="4956048" cy="3476625"/>
          </a:xfrm>
        </p:spPr>
        <p:txBody>
          <a:bodyPr rtlCol="0"/>
          <a:lstStyle/>
          <a:p>
            <a:pPr lvl="0" rtl="0"/>
            <a:r>
              <a:rPr lang="ru-RU" smtClean="0"/>
              <a:t>Образец текста</a:t>
            </a:r>
          </a:p>
          <a:p>
            <a:pPr lvl="1" rtl="0"/>
            <a:r>
              <a:rPr lang="ru-RU" smtClean="0"/>
              <a:t>Второй уровень</a:t>
            </a:r>
          </a:p>
          <a:p>
            <a:pPr lvl="2" rtl="0"/>
            <a:r>
              <a:rPr lang="ru-RU" smtClean="0"/>
              <a:t>Третий уровень</a:t>
            </a:r>
          </a:p>
          <a:p>
            <a:pPr lvl="3" rtl="0"/>
            <a:r>
              <a:rPr lang="ru-RU" smtClean="0"/>
              <a:t>Четвертый уровень</a:t>
            </a:r>
          </a:p>
          <a:p>
            <a:pPr lvl="4" rtl="0"/>
            <a:r>
              <a:rPr lang="ru-RU" smtClean="0"/>
              <a:t>Пятый уровень</a:t>
            </a:r>
            <a:endParaRPr/>
          </a:p>
        </p:txBody>
      </p:sp>
      <p:sp>
        <p:nvSpPr>
          <p:cNvPr id="9" name="Номер слайда 8"/>
          <p:cNvSpPr>
            <a:spLocks noGrp="1"/>
          </p:cNvSpPr>
          <p:nvPr>
            <p:ph type="sldNum" sz="quarter" idx="12"/>
          </p:nvPr>
        </p:nvSpPr>
        <p:spPr/>
        <p:txBody>
          <a:bodyPr rtlCol="0"/>
          <a:lstStyle/>
          <a:p>
            <a:pPr rtl="0"/>
            <a:fld id="{022B156B-59AE-415F-B24B-8756D48BB977}" type="slidenum">
              <a:rPr/>
              <a:t>‹#›</a:t>
            </a:fld>
            <a:endParaRPr/>
          </a:p>
        </p:txBody>
      </p:sp>
      <p:sp>
        <p:nvSpPr>
          <p:cNvPr id="8" name="Нижний колонтитул 7"/>
          <p:cNvSpPr>
            <a:spLocks noGrp="1"/>
          </p:cNvSpPr>
          <p:nvPr>
            <p:ph type="ftr" sz="quarter" idx="11"/>
          </p:nvPr>
        </p:nvSpPr>
        <p:spPr/>
        <p:txBody>
          <a:bodyPr rtlCol="0"/>
          <a:lstStyle/>
          <a:p>
            <a:pPr rtl="0"/>
            <a:endParaRPr/>
          </a:p>
        </p:txBody>
      </p:sp>
      <p:sp>
        <p:nvSpPr>
          <p:cNvPr id="7" name="Дата 6"/>
          <p:cNvSpPr>
            <a:spLocks noGrp="1"/>
          </p:cNvSpPr>
          <p:nvPr>
            <p:ph type="dt" sz="half" idx="10"/>
          </p:nvPr>
        </p:nvSpPr>
        <p:spPr/>
        <p:txBody>
          <a:bodyPr rtlCol="0"/>
          <a:lstStyle/>
          <a:p>
            <a:pPr rtl="0"/>
            <a:r>
              <a:rPr lang="en-US"/>
              <a:t>24.08.2016</a:t>
            </a:r>
            <a:endParaRPr/>
          </a:p>
        </p:txBody>
      </p:sp>
    </p:spTree>
    <p:extLst>
      <p:ext uri="{BB962C8B-B14F-4D97-AF65-F5344CB8AC3E}">
        <p14:creationId xmlns:p14="http://schemas.microsoft.com/office/powerpoint/2010/main" val="2318571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smtClean="0"/>
              <a:t>Образец заголовка</a:t>
            </a:r>
            <a:endParaRPr/>
          </a:p>
        </p:txBody>
      </p:sp>
      <p:sp>
        <p:nvSpPr>
          <p:cNvPr id="5" name="Номер слайда 4"/>
          <p:cNvSpPr>
            <a:spLocks noGrp="1"/>
          </p:cNvSpPr>
          <p:nvPr>
            <p:ph type="sldNum" sz="quarter" idx="12"/>
          </p:nvPr>
        </p:nvSpPr>
        <p:spPr/>
        <p:txBody>
          <a:bodyPr rtlCol="0"/>
          <a:lstStyle/>
          <a:p>
            <a:pPr rtl="0"/>
            <a:fld id="{022B156B-59AE-415F-B24B-8756D48BB977}" type="slidenum">
              <a:rPr/>
              <a:t>‹#›</a:t>
            </a:fld>
            <a:endParaRPr/>
          </a:p>
        </p:txBody>
      </p:sp>
      <p:sp>
        <p:nvSpPr>
          <p:cNvPr id="4" name="Нижний колонтитул 3"/>
          <p:cNvSpPr>
            <a:spLocks noGrp="1"/>
          </p:cNvSpPr>
          <p:nvPr>
            <p:ph type="ftr" sz="quarter" idx="11"/>
          </p:nvPr>
        </p:nvSpPr>
        <p:spPr/>
        <p:txBody>
          <a:bodyPr rtlCol="0"/>
          <a:lstStyle/>
          <a:p>
            <a:pPr rtl="0"/>
            <a:endParaRPr/>
          </a:p>
        </p:txBody>
      </p:sp>
      <p:sp>
        <p:nvSpPr>
          <p:cNvPr id="3" name="Дата 2"/>
          <p:cNvSpPr>
            <a:spLocks noGrp="1"/>
          </p:cNvSpPr>
          <p:nvPr>
            <p:ph type="dt" sz="half" idx="10"/>
          </p:nvPr>
        </p:nvSpPr>
        <p:spPr/>
        <p:txBody>
          <a:bodyPr rtlCol="0"/>
          <a:lstStyle/>
          <a:p>
            <a:pPr rtl="0"/>
            <a:r>
              <a:rPr lang="en-US"/>
              <a:t>24.08.2016</a:t>
            </a:r>
            <a:endParaRPr/>
          </a:p>
        </p:txBody>
      </p:sp>
    </p:spTree>
    <p:extLst>
      <p:ext uri="{BB962C8B-B14F-4D97-AF65-F5344CB8AC3E}">
        <p14:creationId xmlns:p14="http://schemas.microsoft.com/office/powerpoint/2010/main" val="351281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rtlCol="0"/>
          <a:lstStyle/>
          <a:p>
            <a:pPr rtl="0"/>
            <a:fld id="{022B156B-59AE-415F-B24B-8756D48BB977}" type="slidenum">
              <a:rPr/>
              <a:t>‹#›</a:t>
            </a:fld>
            <a:endParaRPr/>
          </a:p>
        </p:txBody>
      </p:sp>
      <p:sp>
        <p:nvSpPr>
          <p:cNvPr id="3" name="Нижний колонтитул 2"/>
          <p:cNvSpPr>
            <a:spLocks noGrp="1"/>
          </p:cNvSpPr>
          <p:nvPr>
            <p:ph type="ftr" sz="quarter" idx="11"/>
          </p:nvPr>
        </p:nvSpPr>
        <p:spPr/>
        <p:txBody>
          <a:bodyPr rtlCol="0"/>
          <a:lstStyle/>
          <a:p>
            <a:pPr rtl="0"/>
            <a:endParaRPr/>
          </a:p>
        </p:txBody>
      </p:sp>
      <p:sp>
        <p:nvSpPr>
          <p:cNvPr id="2" name="Дата 1"/>
          <p:cNvSpPr>
            <a:spLocks noGrp="1"/>
          </p:cNvSpPr>
          <p:nvPr>
            <p:ph type="dt" sz="half" idx="10"/>
          </p:nvPr>
        </p:nvSpPr>
        <p:spPr/>
        <p:txBody>
          <a:bodyPr rtlCol="0"/>
          <a:lstStyle/>
          <a:p>
            <a:pPr rtl="0"/>
            <a:r>
              <a:rPr lang="en-US"/>
              <a:t>24.08.2016</a:t>
            </a:r>
            <a:endParaRPr/>
          </a:p>
        </p:txBody>
      </p:sp>
    </p:spTree>
    <p:extLst>
      <p:ext uri="{BB962C8B-B14F-4D97-AF65-F5344CB8AC3E}">
        <p14:creationId xmlns:p14="http://schemas.microsoft.com/office/powerpoint/2010/main" val="847874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Два рисунка с подписями">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5212" y="304799"/>
            <a:ext cx="10058402" cy="1216152"/>
          </a:xfrm>
        </p:spPr>
        <p:txBody>
          <a:bodyPr rtlCol="0"/>
          <a:lstStyle>
            <a:lvl1pPr algn="l" rtl="0">
              <a:defRPr/>
            </a:lvl1pPr>
          </a:lstStyle>
          <a:p>
            <a:pPr rtl="0"/>
            <a:r>
              <a:rPr lang="ru-RU" smtClean="0"/>
              <a:t>Образец заголовка</a:t>
            </a:r>
            <a:endParaRPr lang="ru"/>
          </a:p>
        </p:txBody>
      </p:sp>
      <p:grpSp>
        <p:nvGrpSpPr>
          <p:cNvPr id="9" name="Группа 8"/>
          <p:cNvGrpSpPr/>
          <p:nvPr/>
        </p:nvGrpSpPr>
        <p:grpSpPr>
          <a:xfrm>
            <a:off x="1052422" y="1733550"/>
            <a:ext cx="4360503" cy="3050038"/>
            <a:chOff x="895350" y="3313113"/>
            <a:chExt cx="3613151" cy="2790825"/>
          </a:xfrm>
          <a:solidFill>
            <a:schemeClr val="tx1">
              <a:lumMod val="50000"/>
            </a:schemeClr>
          </a:solidFill>
        </p:grpSpPr>
        <p:sp>
          <p:nvSpPr>
            <p:cNvPr id="10" name="Полилиния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 name="Полилиния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 name="Полилиния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3" name="Полилиния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4" name="Полилиния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5" name="Полилиния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6" name="Полилиния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7" name="Полилиния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8" name="Полилиния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9" name="Полилиния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0" name="Полилиния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1" name="Полилиния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36" name="Рисунок 33" descr="Пустой заполнитель, вместо которого можно добавить изображение. Щелкните заполнитель и выберите изображение, которое необходимо добавить."/>
          <p:cNvSpPr>
            <a:spLocks noGrp="1" noChangeAspect="1"/>
          </p:cNvSpPr>
          <p:nvPr>
            <p:ph type="pic" sz="quarter" idx="17"/>
          </p:nvPr>
        </p:nvSpPr>
        <p:spPr>
          <a:xfrm>
            <a:off x="1265028" y="1900210"/>
            <a:ext cx="3935536" cy="2571736"/>
          </a:xfrm>
          <a:solidFill>
            <a:schemeClr val="bg2"/>
          </a:solidFill>
          <a:ln w="38100">
            <a:solidFill>
              <a:schemeClr val="bg1"/>
            </a:solidFill>
          </a:ln>
        </p:spPr>
        <p:txBody>
          <a:bodyPr rtlCol="0"/>
          <a:lstStyle>
            <a:lvl1pPr marL="0" indent="0" algn="ctr" rtl="0">
              <a:buNone/>
              <a:defRPr/>
            </a:lvl1pPr>
          </a:lstStyle>
          <a:p>
            <a:pPr rtl="0"/>
            <a:r>
              <a:rPr lang="ru-RU" smtClean="0"/>
              <a:t>Вставка рисунка</a:t>
            </a:r>
            <a:endParaRPr dirty="0"/>
          </a:p>
        </p:txBody>
      </p:sp>
      <p:sp>
        <p:nvSpPr>
          <p:cNvPr id="39" name="Текст 3"/>
          <p:cNvSpPr>
            <a:spLocks noGrp="1"/>
          </p:cNvSpPr>
          <p:nvPr>
            <p:ph type="body" sz="half" idx="2"/>
          </p:nvPr>
        </p:nvSpPr>
        <p:spPr>
          <a:xfrm>
            <a:off x="1052423" y="4935990"/>
            <a:ext cx="4368980" cy="100761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ru-RU" smtClean="0"/>
              <a:t>Образец текста</a:t>
            </a:r>
          </a:p>
        </p:txBody>
      </p:sp>
      <p:grpSp>
        <p:nvGrpSpPr>
          <p:cNvPr id="22" name="Группа 21"/>
          <p:cNvGrpSpPr/>
          <p:nvPr/>
        </p:nvGrpSpPr>
        <p:grpSpPr>
          <a:xfrm>
            <a:off x="6763111" y="1733550"/>
            <a:ext cx="4360503" cy="3050038"/>
            <a:chOff x="895350" y="3313113"/>
            <a:chExt cx="3613151" cy="2790825"/>
          </a:xfrm>
          <a:solidFill>
            <a:schemeClr val="tx1">
              <a:lumMod val="50000"/>
            </a:schemeClr>
          </a:solidFill>
        </p:grpSpPr>
        <p:sp>
          <p:nvSpPr>
            <p:cNvPr id="23" name="Полилиния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4" name="Полилиния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5" name="Полилиния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6" name="Полилиния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7" name="Полилиния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8" name="Полилиния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9" name="Полилиния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30" name="Полилиния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31" name="Полилиния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32" name="Полилиния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33" name="Полилиния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34" name="Полилиния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37" name="Рисунок 33" descr="Пустой заполнитель, вместо которого можно добавить изображение. Щелкните заполнитель и выберите изображение, которое необходимо добавить."/>
          <p:cNvSpPr>
            <a:spLocks noGrp="1" noChangeAspect="1"/>
          </p:cNvSpPr>
          <p:nvPr>
            <p:ph type="pic" sz="quarter" idx="18"/>
          </p:nvPr>
        </p:nvSpPr>
        <p:spPr>
          <a:xfrm>
            <a:off x="6975717" y="1900210"/>
            <a:ext cx="3935536" cy="2571736"/>
          </a:xfrm>
          <a:solidFill>
            <a:schemeClr val="bg2"/>
          </a:solidFill>
          <a:ln w="38100">
            <a:solidFill>
              <a:schemeClr val="bg1"/>
            </a:solidFill>
          </a:ln>
        </p:spPr>
        <p:txBody>
          <a:bodyPr rtlCol="0"/>
          <a:lstStyle>
            <a:lvl1pPr marL="0" indent="0" algn="ctr" rtl="0">
              <a:buNone/>
              <a:defRPr/>
            </a:lvl1pPr>
          </a:lstStyle>
          <a:p>
            <a:pPr rtl="0"/>
            <a:r>
              <a:rPr lang="ru-RU" smtClean="0"/>
              <a:t>Вставка рисунка</a:t>
            </a:r>
            <a:endParaRPr dirty="0"/>
          </a:p>
        </p:txBody>
      </p:sp>
      <p:sp>
        <p:nvSpPr>
          <p:cNvPr id="40" name="Текст 3"/>
          <p:cNvSpPr>
            <a:spLocks noGrp="1"/>
          </p:cNvSpPr>
          <p:nvPr>
            <p:ph type="body" sz="half" idx="19"/>
          </p:nvPr>
        </p:nvSpPr>
        <p:spPr>
          <a:xfrm>
            <a:off x="6742908" y="4935990"/>
            <a:ext cx="4368980" cy="100761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ru-RU" smtClean="0"/>
              <a:t>Образец текста</a:t>
            </a:r>
          </a:p>
        </p:txBody>
      </p:sp>
      <p:sp>
        <p:nvSpPr>
          <p:cNvPr id="8" name="Номер слайда 7"/>
          <p:cNvSpPr>
            <a:spLocks noGrp="1"/>
          </p:cNvSpPr>
          <p:nvPr>
            <p:ph type="sldNum" sz="quarter" idx="12"/>
          </p:nvPr>
        </p:nvSpPr>
        <p:spPr/>
        <p:txBody>
          <a:bodyPr rtlCol="0"/>
          <a:lstStyle/>
          <a:p>
            <a:pPr rtl="0"/>
            <a:fld id="{022B156B-59AE-415F-B24B-8756D48BB977}" type="slidenum">
              <a:rPr/>
              <a:pPr/>
              <a:t>‹#›</a:t>
            </a:fld>
            <a:endParaRPr/>
          </a:p>
        </p:txBody>
      </p:sp>
      <p:sp>
        <p:nvSpPr>
          <p:cNvPr id="7" name="Нижний колонтитул 6"/>
          <p:cNvSpPr>
            <a:spLocks noGrp="1"/>
          </p:cNvSpPr>
          <p:nvPr>
            <p:ph type="ftr" sz="quarter" idx="11"/>
          </p:nvPr>
        </p:nvSpPr>
        <p:spPr/>
        <p:txBody>
          <a:bodyPr rtlCol="0"/>
          <a:lstStyle/>
          <a:p>
            <a:pPr rtl="0"/>
            <a:endParaRPr/>
          </a:p>
        </p:txBody>
      </p:sp>
      <p:sp>
        <p:nvSpPr>
          <p:cNvPr id="6" name="Дата 5"/>
          <p:cNvSpPr>
            <a:spLocks noGrp="1"/>
          </p:cNvSpPr>
          <p:nvPr>
            <p:ph type="dt" sz="half" idx="10"/>
          </p:nvPr>
        </p:nvSpPr>
        <p:spPr/>
        <p:txBody>
          <a:bodyPr rtlCol="0"/>
          <a:lstStyle/>
          <a:p>
            <a:pPr rtl="0"/>
            <a:r>
              <a:rPr lang="en-US"/>
              <a:t>24.08.2016</a:t>
            </a:r>
            <a:endParaRPr/>
          </a:p>
        </p:txBody>
      </p:sp>
    </p:spTree>
    <p:extLst>
      <p:ext uri="{BB962C8B-B14F-4D97-AF65-F5344CB8AC3E}">
        <p14:creationId xmlns:p14="http://schemas.microsoft.com/office/powerpoint/2010/main" val="116827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Три рисунка с подписями">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smtClean="0"/>
              <a:t>Образец заголовка</a:t>
            </a:r>
            <a:endParaRPr lang="ru"/>
          </a:p>
        </p:txBody>
      </p:sp>
      <p:grpSp>
        <p:nvGrpSpPr>
          <p:cNvPr id="52" name="Группа 51"/>
          <p:cNvGrpSpPr>
            <a:grpSpLocks noChangeAspect="1"/>
          </p:cNvGrpSpPr>
          <p:nvPr/>
        </p:nvGrpSpPr>
        <p:grpSpPr>
          <a:xfrm rot="5400000">
            <a:off x="1045139" y="1678105"/>
            <a:ext cx="3123347" cy="3089730"/>
            <a:chOff x="895350" y="3313113"/>
            <a:chExt cx="3613151" cy="2790825"/>
          </a:xfrm>
          <a:solidFill>
            <a:schemeClr val="tx1">
              <a:lumMod val="50000"/>
            </a:schemeClr>
          </a:solidFill>
        </p:grpSpPr>
        <p:sp>
          <p:nvSpPr>
            <p:cNvPr id="53" name="Полилиния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4" name="Полилиния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5" name="Полилиния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6" name="Полилиния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7" name="Полилиния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8" name="Полилиния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9" name="Полилиния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60" name="Полилиния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61" name="Полилиния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62" name="Полилиния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63" name="Полилиния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64" name="Полилиния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79" name="Рисунок 33" descr="Пустой заполнитель, вместо которого можно добавить изображение. Щелкните заполнитель и выберите изображение, которое необходимо добавить."/>
          <p:cNvSpPr>
            <a:spLocks noGrp="1"/>
          </p:cNvSpPr>
          <p:nvPr>
            <p:ph type="pic" sz="quarter" idx="19"/>
          </p:nvPr>
        </p:nvSpPr>
        <p:spPr>
          <a:xfrm>
            <a:off x="1249168" y="1824285"/>
            <a:ext cx="2715289" cy="2776308"/>
          </a:xfrm>
          <a:solidFill>
            <a:schemeClr val="bg2"/>
          </a:solidFill>
          <a:ln w="38100">
            <a:solidFill>
              <a:schemeClr val="bg1"/>
            </a:solidFill>
          </a:ln>
        </p:spPr>
        <p:txBody>
          <a:bodyPr rtlCol="0"/>
          <a:lstStyle>
            <a:lvl1pPr marL="0" indent="0" algn="ctr" rtl="0">
              <a:buNone/>
              <a:defRPr/>
            </a:lvl1pPr>
          </a:lstStyle>
          <a:p>
            <a:pPr rtl="0"/>
            <a:r>
              <a:rPr lang="ru-RU" smtClean="0"/>
              <a:t>Вставка рисунка</a:t>
            </a:r>
            <a:endParaRPr dirty="0"/>
          </a:p>
        </p:txBody>
      </p:sp>
      <p:sp>
        <p:nvSpPr>
          <p:cNvPr id="81" name="Текст 3"/>
          <p:cNvSpPr>
            <a:spLocks noGrp="1"/>
          </p:cNvSpPr>
          <p:nvPr>
            <p:ph type="body" sz="half" idx="2"/>
          </p:nvPr>
        </p:nvSpPr>
        <p:spPr>
          <a:xfrm>
            <a:off x="1235212" y="4947405"/>
            <a:ext cx="2743200" cy="91440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ru-RU" smtClean="0"/>
              <a:t>Образец текста</a:t>
            </a:r>
          </a:p>
        </p:txBody>
      </p:sp>
      <p:grpSp>
        <p:nvGrpSpPr>
          <p:cNvPr id="84" name="Группа 83"/>
          <p:cNvGrpSpPr>
            <a:grpSpLocks noChangeAspect="1"/>
          </p:cNvGrpSpPr>
          <p:nvPr userDrawn="1"/>
        </p:nvGrpSpPr>
        <p:grpSpPr>
          <a:xfrm rot="5400000">
            <a:off x="4517135" y="1678105"/>
            <a:ext cx="3123347" cy="3089730"/>
            <a:chOff x="895350" y="3313113"/>
            <a:chExt cx="3613151" cy="2790825"/>
          </a:xfrm>
          <a:solidFill>
            <a:schemeClr val="tx1">
              <a:lumMod val="50000"/>
            </a:schemeClr>
          </a:solidFill>
        </p:grpSpPr>
        <p:sp>
          <p:nvSpPr>
            <p:cNvPr id="85" name="Полилиния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6" name="Полилиния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7" name="Полилиния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8" name="Полилиния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9" name="Полилиния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0" name="Полилиния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1" name="Полилиния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2" name="Полилиния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3" name="Полилиния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4" name="Полилиния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5" name="Полилиния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6" name="Полилиния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78" name="Рисунок 33" descr="Пустой заполнитель, вместо которого можно добавить изображение. Щелкните заполнитель и выберите изображение, которое необходимо добавить."/>
          <p:cNvSpPr>
            <a:spLocks noGrp="1"/>
          </p:cNvSpPr>
          <p:nvPr>
            <p:ph type="pic" sz="quarter" idx="18"/>
          </p:nvPr>
        </p:nvSpPr>
        <p:spPr>
          <a:xfrm>
            <a:off x="4720924" y="1824285"/>
            <a:ext cx="2715768" cy="2776308"/>
          </a:xfrm>
          <a:solidFill>
            <a:schemeClr val="bg2"/>
          </a:solidFill>
          <a:ln w="38100">
            <a:solidFill>
              <a:schemeClr val="bg1"/>
            </a:solidFill>
          </a:ln>
        </p:spPr>
        <p:txBody>
          <a:bodyPr rtlCol="0"/>
          <a:lstStyle>
            <a:lvl1pPr marL="0" indent="0" algn="ctr" rtl="0">
              <a:buNone/>
              <a:defRPr/>
            </a:lvl1pPr>
          </a:lstStyle>
          <a:p>
            <a:pPr rtl="0"/>
            <a:r>
              <a:rPr lang="ru-RU" smtClean="0"/>
              <a:t>Вставка рисунка</a:t>
            </a:r>
            <a:endParaRPr dirty="0"/>
          </a:p>
        </p:txBody>
      </p:sp>
      <p:sp>
        <p:nvSpPr>
          <p:cNvPr id="82" name="Текст 3"/>
          <p:cNvSpPr>
            <a:spLocks noGrp="1"/>
          </p:cNvSpPr>
          <p:nvPr>
            <p:ph type="body" sz="half" idx="21"/>
          </p:nvPr>
        </p:nvSpPr>
        <p:spPr>
          <a:xfrm>
            <a:off x="4707208" y="4947405"/>
            <a:ext cx="2743200" cy="91440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ru-RU" smtClean="0"/>
              <a:t>Образец текста</a:t>
            </a:r>
          </a:p>
        </p:txBody>
      </p:sp>
      <p:grpSp>
        <p:nvGrpSpPr>
          <p:cNvPr id="97" name="Группа 96"/>
          <p:cNvGrpSpPr>
            <a:grpSpLocks noChangeAspect="1"/>
          </p:cNvGrpSpPr>
          <p:nvPr userDrawn="1"/>
        </p:nvGrpSpPr>
        <p:grpSpPr>
          <a:xfrm rot="5400000">
            <a:off x="8019009" y="1678105"/>
            <a:ext cx="3123347" cy="3089730"/>
            <a:chOff x="895350" y="3313113"/>
            <a:chExt cx="3613151" cy="2790825"/>
          </a:xfrm>
          <a:solidFill>
            <a:schemeClr val="tx1">
              <a:lumMod val="50000"/>
            </a:schemeClr>
          </a:solidFill>
        </p:grpSpPr>
        <p:sp>
          <p:nvSpPr>
            <p:cNvPr id="98" name="Полилиния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9" name="Полилиния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0" name="Полилиния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1" name="Полилиния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2" name="Полилиния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3" name="Полилиния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4" name="Полилиния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5" name="Полилиния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6" name="Полилиния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7" name="Полилиния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8" name="Полилиния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9" name="Полилиния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80" name="Рисунок 33" descr="Пустой заполнитель, вместо которого можно добавить изображение. Щелкните заполнитель и выберите изображение, которое необходимо добавить."/>
          <p:cNvSpPr>
            <a:spLocks noGrp="1"/>
          </p:cNvSpPr>
          <p:nvPr>
            <p:ph type="pic" sz="quarter" idx="20"/>
          </p:nvPr>
        </p:nvSpPr>
        <p:spPr>
          <a:xfrm>
            <a:off x="8222798" y="1824285"/>
            <a:ext cx="2715768" cy="2776308"/>
          </a:xfrm>
          <a:solidFill>
            <a:schemeClr val="bg2"/>
          </a:solidFill>
          <a:ln w="38100">
            <a:solidFill>
              <a:schemeClr val="bg1"/>
            </a:solidFill>
          </a:ln>
        </p:spPr>
        <p:txBody>
          <a:bodyPr rtlCol="0"/>
          <a:lstStyle>
            <a:lvl1pPr marL="0" indent="0" algn="ctr" rtl="0">
              <a:buNone/>
              <a:defRPr/>
            </a:lvl1pPr>
          </a:lstStyle>
          <a:p>
            <a:pPr rtl="0"/>
            <a:r>
              <a:rPr lang="ru-RU" smtClean="0"/>
              <a:t>Вставка рисунка</a:t>
            </a:r>
            <a:endParaRPr dirty="0"/>
          </a:p>
        </p:txBody>
      </p:sp>
      <p:sp>
        <p:nvSpPr>
          <p:cNvPr id="83" name="Текст 3"/>
          <p:cNvSpPr>
            <a:spLocks noGrp="1"/>
          </p:cNvSpPr>
          <p:nvPr>
            <p:ph type="body" sz="half" idx="22"/>
          </p:nvPr>
        </p:nvSpPr>
        <p:spPr>
          <a:xfrm>
            <a:off x="8209082" y="4947405"/>
            <a:ext cx="2743200" cy="91440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ru-RU" smtClean="0"/>
              <a:t>Образец текста</a:t>
            </a:r>
          </a:p>
        </p:txBody>
      </p:sp>
      <p:sp>
        <p:nvSpPr>
          <p:cNvPr id="8" name="Номер слайда 7"/>
          <p:cNvSpPr>
            <a:spLocks noGrp="1"/>
          </p:cNvSpPr>
          <p:nvPr>
            <p:ph type="sldNum" sz="quarter" idx="12"/>
          </p:nvPr>
        </p:nvSpPr>
        <p:spPr/>
        <p:txBody>
          <a:bodyPr rtlCol="0"/>
          <a:lstStyle/>
          <a:p>
            <a:pPr rtl="0"/>
            <a:fld id="{022B156B-59AE-415F-B24B-8756D48BB977}" type="slidenum">
              <a:rPr/>
              <a:pPr/>
              <a:t>‹#›</a:t>
            </a:fld>
            <a:endParaRPr/>
          </a:p>
        </p:txBody>
      </p:sp>
      <p:sp>
        <p:nvSpPr>
          <p:cNvPr id="7" name="Нижний колонтитул 6"/>
          <p:cNvSpPr>
            <a:spLocks noGrp="1"/>
          </p:cNvSpPr>
          <p:nvPr>
            <p:ph type="ftr" sz="quarter" idx="11"/>
          </p:nvPr>
        </p:nvSpPr>
        <p:spPr/>
        <p:txBody>
          <a:bodyPr rtlCol="0"/>
          <a:lstStyle/>
          <a:p>
            <a:pPr rtl="0"/>
            <a:endParaRPr/>
          </a:p>
        </p:txBody>
      </p:sp>
      <p:sp>
        <p:nvSpPr>
          <p:cNvPr id="6" name="Дата 5"/>
          <p:cNvSpPr>
            <a:spLocks noGrp="1"/>
          </p:cNvSpPr>
          <p:nvPr>
            <p:ph type="dt" sz="half" idx="10"/>
          </p:nvPr>
        </p:nvSpPr>
        <p:spPr/>
        <p:txBody>
          <a:bodyPr rtlCol="0"/>
          <a:lstStyle/>
          <a:p>
            <a:pPr rtl="0"/>
            <a:r>
              <a:rPr lang="en-US"/>
              <a:t>24.08.2016</a:t>
            </a:r>
            <a:endParaRPr/>
          </a:p>
        </p:txBody>
      </p:sp>
    </p:spTree>
    <p:extLst>
      <p:ext uri="{BB962C8B-B14F-4D97-AF65-F5344CB8AC3E}">
        <p14:creationId xmlns:p14="http://schemas.microsoft.com/office/powerpoint/2010/main" val="16819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Заполнитель заголовка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pPr rtl="0"/>
            <a:r>
              <a:rPr lang="ru"/>
              <a:t>Стиль образца заголовка</a:t>
            </a:r>
            <a:endParaRPr/>
          </a:p>
        </p:txBody>
      </p:sp>
      <p:sp>
        <p:nvSpPr>
          <p:cNvPr id="3" name="Замещающий текст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rtl="0"/>
            <a:r>
              <a:rPr lang="ru"/>
              <a:t>Образец текста</a:t>
            </a:r>
          </a:p>
          <a:p>
            <a:pPr lvl="1" rtl="0"/>
            <a:r>
              <a:rPr lang="ru"/>
              <a:t>Второй уровень</a:t>
            </a:r>
          </a:p>
          <a:p>
            <a:pPr lvl="2" rtl="0"/>
            <a:r>
              <a:rPr lang="ru"/>
              <a:t>Третий уровень</a:t>
            </a:r>
          </a:p>
          <a:p>
            <a:pPr lvl="3" rtl="0"/>
            <a:r>
              <a:rPr lang="ru"/>
              <a:t>Четвертый уровень</a:t>
            </a:r>
          </a:p>
          <a:p>
            <a:pPr lvl="4" rtl="0"/>
            <a:r>
              <a:rPr lang="ru"/>
              <a:t>Пятый уровень</a:t>
            </a:r>
            <a:endParaRPr/>
          </a:p>
        </p:txBody>
      </p:sp>
      <p:sp>
        <p:nvSpPr>
          <p:cNvPr id="6" name="Номер слайда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rtl="0">
              <a:defRPr sz="1100">
                <a:solidFill>
                  <a:schemeClr val="tx1"/>
                </a:solidFill>
              </a:defRPr>
            </a:lvl1pPr>
          </a:lstStyle>
          <a:p>
            <a:pPr rtl="0"/>
            <a:fld id="{022B156B-59AE-415F-B24B-8756D48BB977}" type="slidenum">
              <a:rPr lang="en-US" smtClean="0"/>
              <a:pPr/>
              <a:t>‹#›</a:t>
            </a:fld>
            <a:endParaRPr lang="en-US"/>
          </a:p>
        </p:txBody>
      </p:sp>
      <p:sp>
        <p:nvSpPr>
          <p:cNvPr id="5" name="Нижний колонтитул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rtl="0">
              <a:defRPr sz="1100">
                <a:solidFill>
                  <a:schemeClr val="tx1"/>
                </a:solidFill>
              </a:defRPr>
            </a:lvl1pPr>
          </a:lstStyle>
          <a:p>
            <a:pPr rtl="0"/>
            <a:endParaRPr lang="en-US"/>
          </a:p>
        </p:txBody>
      </p:sp>
      <p:sp>
        <p:nvSpPr>
          <p:cNvPr id="4" name="Дата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rtl="0">
              <a:defRPr sz="1100">
                <a:solidFill>
                  <a:schemeClr val="tx1"/>
                </a:solidFill>
              </a:defRPr>
            </a:lvl1pPr>
          </a:lstStyle>
          <a:p>
            <a:pPr rtl="0"/>
            <a:r>
              <a:rPr lang="en-US"/>
              <a:t>24.08.2016</a:t>
            </a:r>
          </a:p>
        </p:txBody>
      </p:sp>
    </p:spTree>
    <p:extLst>
      <p:ext uri="{BB962C8B-B14F-4D97-AF65-F5344CB8AC3E}">
        <p14:creationId xmlns:p14="http://schemas.microsoft.com/office/powerpoint/2010/main" val="1300630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62" r:id="rId10"/>
    <p:sldLayoutId id="2147483656" r:id="rId11"/>
    <p:sldLayoutId id="2147483657"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xStyles>
    <p:title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rtlCol="0"/>
          <a:lstStyle/>
          <a:p>
            <a:pPr rtl="0"/>
            <a:r>
              <a:rPr lang="ru" b="1" i="1" dirty="0" smtClean="0">
                <a:solidFill>
                  <a:srgbClr val="7030A0"/>
                </a:solidFill>
              </a:rPr>
              <a:t>Гимнастика для губ и щек.</a:t>
            </a:r>
            <a:endParaRPr lang="ru" b="1" i="1" dirty="0">
              <a:solidFill>
                <a:srgbClr val="7030A0"/>
              </a:solidFill>
            </a:endParaRPr>
          </a:p>
        </p:txBody>
      </p:sp>
    </p:spTree>
    <p:extLst>
      <p:ext uri="{BB962C8B-B14F-4D97-AF65-F5344CB8AC3E}">
        <p14:creationId xmlns:p14="http://schemas.microsoft.com/office/powerpoint/2010/main" val="769675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09599" y="347228"/>
            <a:ext cx="6109855" cy="2308324"/>
          </a:xfrm>
          <a:prstGeom prst="rect">
            <a:avLst/>
          </a:prstGeom>
        </p:spPr>
        <p:txBody>
          <a:bodyPr wrap="square">
            <a:spAutoFit/>
          </a:bodyPr>
          <a:lstStyle/>
          <a:p>
            <a:r>
              <a:rPr lang="ru-RU" sz="2400" b="1" i="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«Доктор Айболит». </a:t>
            </a:r>
            <a:r>
              <a:rPr lang="ru-RU" sz="24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Максимальное </a:t>
            </a:r>
            <a:r>
              <a:rPr lang="ru-RU" sz="2400" b="1"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высовывание </a:t>
            </a:r>
            <a:r>
              <a:rPr lang="ru-RU" sz="24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языка изо рта («Покажи горлышко»), а затем втягивание как можно глубже в рот («словно проглотил конфетку»), при этом кончик языка становится незаметным.</a:t>
            </a:r>
            <a:endParaRPr lang="ru-RU" sz="2400" b="1" i="1" dirty="0">
              <a:latin typeface="Times New Roman" panose="02020603050405020304" pitchFamily="18" charset="0"/>
              <a:cs typeface="Times New Roman" panose="02020603050405020304" pitchFamily="18" charset="0"/>
            </a:endParaRPr>
          </a:p>
        </p:txBody>
      </p:sp>
      <p:sp>
        <p:nvSpPr>
          <p:cNvPr id="4" name="Прямоугольник 3"/>
          <p:cNvSpPr/>
          <p:nvPr/>
        </p:nvSpPr>
        <p:spPr>
          <a:xfrm flipH="1">
            <a:off x="6483926" y="635192"/>
            <a:ext cx="5264728" cy="1200329"/>
          </a:xfrm>
          <a:prstGeom prst="rect">
            <a:avLst/>
          </a:prstGeom>
        </p:spPr>
        <p:txBody>
          <a:bodyPr wrap="square">
            <a:spAutoFit/>
          </a:bodyPr>
          <a:lstStyle/>
          <a:p>
            <a:r>
              <a:rPr lang="ru-RU" sz="2400" b="1" i="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«Часики». </a:t>
            </a:r>
            <a:r>
              <a:rPr lang="ru-RU" sz="24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Поворачивание сильно вытянутого изо рта языка </a:t>
            </a:r>
            <a:r>
              <a:rPr lang="ru-RU" sz="2400" b="1"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вправо </a:t>
            </a:r>
            <a:r>
              <a:rPr lang="ru-RU" sz="24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и </a:t>
            </a:r>
            <a:r>
              <a:rPr lang="ru-RU" sz="2400" b="1"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влево.</a:t>
            </a:r>
            <a:endParaRPr lang="ru-RU" sz="2400" b="1" i="1" dirty="0">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609598" y="2677656"/>
            <a:ext cx="5943601" cy="3416320"/>
          </a:xfrm>
          <a:prstGeom prst="rect">
            <a:avLst/>
          </a:prstGeom>
        </p:spPr>
        <p:txBody>
          <a:bodyPr wrap="square">
            <a:spAutoFit/>
          </a:bodyPr>
          <a:lstStyle/>
          <a:p>
            <a:r>
              <a:rPr lang="ru-RU" sz="24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«Завиток». </a:t>
            </a:r>
            <a:r>
              <a:rPr lang="ru-RU" sz="2400" b="1"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Для </a:t>
            </a:r>
            <a:r>
              <a:rPr lang="ru-RU" sz="24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этого высунутый «лопатой» язык сомкнуть с верхней губой, а затем втянуть в рот, касаясь при этом спинкой верхних зубов и нёба и загибая кончик вверх у мягкого нёба. Можно начать загибать кончик языка немного раньше, ощупывая поверхность — «твердый, твердый потолочек, мягкий!».</a:t>
            </a:r>
            <a:endParaRPr lang="ru-RU" sz="2400" b="1" i="1" dirty="0">
              <a:latin typeface="Times New Roman" panose="02020603050405020304" pitchFamily="18" charset="0"/>
              <a:cs typeface="Times New Roman" panose="02020603050405020304" pitchFamily="18" charset="0"/>
            </a:endParaRPr>
          </a:p>
        </p:txBody>
      </p:sp>
      <p:pic>
        <p:nvPicPr>
          <p:cNvPr id="7" name="Рисунок 6"/>
          <p:cNvPicPr>
            <a:picLocks noChangeAspect="1"/>
          </p:cNvPicPr>
          <p:nvPr/>
        </p:nvPicPr>
        <p:blipFill rotWithShape="1">
          <a:blip r:embed="rId2"/>
          <a:srcRect l="46363" t="15758" r="16061" b="25454"/>
          <a:stretch/>
        </p:blipFill>
        <p:spPr>
          <a:xfrm>
            <a:off x="9523444" y="2844456"/>
            <a:ext cx="2299855" cy="3723997"/>
          </a:xfrm>
          <a:prstGeom prst="rect">
            <a:avLst/>
          </a:prstGeom>
        </p:spPr>
      </p:pic>
      <p:pic>
        <p:nvPicPr>
          <p:cNvPr id="8" name="Рисунок 7"/>
          <p:cNvPicPr>
            <a:picLocks noChangeAspect="1"/>
          </p:cNvPicPr>
          <p:nvPr/>
        </p:nvPicPr>
        <p:blipFill rotWithShape="1">
          <a:blip r:embed="rId3"/>
          <a:srcRect l="68396" t="19721" r="940" b="30718"/>
          <a:stretch/>
        </p:blipFill>
        <p:spPr>
          <a:xfrm>
            <a:off x="7829371" y="1663318"/>
            <a:ext cx="1399310" cy="2583953"/>
          </a:xfrm>
          <a:prstGeom prst="rect">
            <a:avLst/>
          </a:prstGeom>
        </p:spPr>
      </p:pic>
      <p:pic>
        <p:nvPicPr>
          <p:cNvPr id="9" name="Рисунок 8"/>
          <p:cNvPicPr>
            <a:picLocks noChangeAspect="1"/>
          </p:cNvPicPr>
          <p:nvPr/>
        </p:nvPicPr>
        <p:blipFill rotWithShape="1">
          <a:blip r:embed="rId4"/>
          <a:srcRect l="1845" t="4478" r="67473" b="53963"/>
          <a:stretch/>
        </p:blipFill>
        <p:spPr>
          <a:xfrm rot="19685164">
            <a:off x="6342138" y="4667134"/>
            <a:ext cx="2001540" cy="1797680"/>
          </a:xfrm>
          <a:prstGeom prst="rect">
            <a:avLst/>
          </a:prstGeom>
        </p:spPr>
      </p:pic>
    </p:spTree>
    <p:extLst>
      <p:ext uri="{BB962C8B-B14F-4D97-AF65-F5344CB8AC3E}">
        <p14:creationId xmlns:p14="http://schemas.microsoft.com/office/powerpoint/2010/main" val="612749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6613" y="914400"/>
            <a:ext cx="10704223" cy="5029200"/>
          </a:xfrm>
        </p:spPr>
        <p:txBody>
          <a:bodyPr rtlCol="0">
            <a:normAutofit/>
          </a:bodyPr>
          <a:lstStyle/>
          <a:p>
            <a:pPr marL="0" indent="0" algn="ctr" rtl="0">
              <a:buNone/>
            </a:pPr>
            <a:r>
              <a:rPr lang="ru-RU" sz="9600" b="1" i="1" dirty="0" smtClean="0">
                <a:solidFill>
                  <a:srgbClr val="FF0000"/>
                </a:solidFill>
              </a:rPr>
              <a:t>МОЛОДЕЦ!</a:t>
            </a:r>
            <a:endParaRPr lang="en-US" sz="9600" b="1" i="1" dirty="0">
              <a:solidFill>
                <a:srgbClr val="FF0000"/>
              </a:solidFill>
            </a:endParaRPr>
          </a:p>
        </p:txBody>
      </p:sp>
      <p:pic>
        <p:nvPicPr>
          <p:cNvPr id="6" name="Рисунок 5"/>
          <p:cNvPicPr>
            <a:picLocks noChangeAspect="1"/>
          </p:cNvPicPr>
          <p:nvPr/>
        </p:nvPicPr>
        <p:blipFill rotWithShape="1">
          <a:blip r:embed="rId2"/>
          <a:srcRect l="31636" t="24909" r="27273" b="18363"/>
          <a:stretch/>
        </p:blipFill>
        <p:spPr>
          <a:xfrm>
            <a:off x="3865418" y="2701636"/>
            <a:ext cx="4516582" cy="3241964"/>
          </a:xfrm>
          <a:prstGeom prst="rect">
            <a:avLst/>
          </a:prstGeom>
        </p:spPr>
      </p:pic>
    </p:spTree>
    <p:extLst>
      <p:ext uri="{BB962C8B-B14F-4D97-AF65-F5344CB8AC3E}">
        <p14:creationId xmlns:p14="http://schemas.microsoft.com/office/powerpoint/2010/main" val="4005728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Заголовок 12"/>
          <p:cNvSpPr>
            <a:spLocks noGrp="1"/>
          </p:cNvSpPr>
          <p:nvPr>
            <p:ph type="title"/>
          </p:nvPr>
        </p:nvSpPr>
        <p:spPr>
          <a:xfrm>
            <a:off x="767129" y="152399"/>
            <a:ext cx="11424871" cy="2147455"/>
          </a:xfrm>
        </p:spPr>
        <p:txBody>
          <a:bodyPr rtlCol="0">
            <a:normAutofit fontScale="90000"/>
          </a:bodyPr>
          <a:lstStyle/>
          <a:p>
            <a:pPr lvl="0">
              <a:lnSpc>
                <a:spcPct val="100000"/>
              </a:lnSpc>
              <a:spcAft>
                <a:spcPts val="0"/>
              </a:spcAft>
              <a:buFont typeface="Wingdings" panose="05000000000000000000" pitchFamily="2" charset="2"/>
              <a:buChar char=""/>
            </a:pPr>
            <a:r>
              <a:rPr lang="ru-RU" sz="3100" b="1" i="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«Надутый шарик». </a:t>
            </a:r>
            <a:r>
              <a:rPr lang="ru-RU" sz="3100" b="1" i="1" dirty="0" smtClean="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Надувание обеих щек одновременно.</a:t>
            </a:r>
            <a:r>
              <a:rPr lang="ru-RU" sz="3100" b="1"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r>
            <a:br>
              <a:rPr lang="ru-RU" sz="3100" b="1"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br>
            <a:r>
              <a:rPr lang="ru-RU" sz="3100" b="1"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3100" b="1" i="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«Сдутый шарик». </a:t>
            </a:r>
            <a:r>
              <a:rPr lang="ru-RU" sz="3100" b="1" i="1" dirty="0" smtClean="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Втягивание щек </a:t>
            </a:r>
            <a:r>
              <a:rPr lang="ru-RU" sz="3100" b="1" i="1"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в ротовую полость между зубами.</a:t>
            </a:r>
            <a:r>
              <a:rPr lang="ru-RU" sz="31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r>
            <a:br>
              <a:rPr lang="ru-RU" sz="31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br>
            <a:r>
              <a:rPr lang="ru-RU" sz="3100" b="1" i="1" dirty="0">
                <a:solidFill>
                  <a:srgbClr val="FF0000"/>
                </a:solidFill>
                <a:latin typeface="Times New Roman" panose="02020603050405020304" pitchFamily="18" charset="0"/>
                <a:ea typeface="Times New Roman" panose="02020603050405020304" pitchFamily="18" charset="0"/>
              </a:rPr>
              <a:t>«Полоскаем рот</a:t>
            </a:r>
            <a:r>
              <a:rPr lang="ru-RU" sz="3100" b="1" i="1" dirty="0" smtClean="0">
                <a:solidFill>
                  <a:srgbClr val="FF0000"/>
                </a:solidFill>
                <a:latin typeface="Times New Roman" panose="02020603050405020304" pitchFamily="18" charset="0"/>
                <a:ea typeface="Times New Roman" panose="02020603050405020304" pitchFamily="18" charset="0"/>
              </a:rPr>
              <a:t>». </a:t>
            </a:r>
            <a:r>
              <a:rPr lang="ru-RU" sz="3100" b="1" i="1" dirty="0" smtClean="0">
                <a:solidFill>
                  <a:srgbClr val="00B050"/>
                </a:solidFill>
                <a:latin typeface="Times New Roman" panose="02020603050405020304" pitchFamily="18" charset="0"/>
                <a:ea typeface="Times New Roman" panose="02020603050405020304" pitchFamily="18" charset="0"/>
              </a:rPr>
              <a:t>Перегонка воздуха из одной щеки в другую.</a:t>
            </a:r>
            <a:r>
              <a:rPr lang="ru-RU" sz="4400" dirty="0" smtClean="0">
                <a:latin typeface="Calibri" panose="020F0502020204030204" pitchFamily="34" charset="0"/>
                <a:ea typeface="Calibri" panose="020F0502020204030204" pitchFamily="34" charset="0"/>
                <a:cs typeface="Times New Roman" panose="02020603050405020304" pitchFamily="18" charset="0"/>
              </a:rPr>
              <a:t/>
            </a:r>
            <a:br>
              <a:rPr lang="ru-RU" sz="4400" dirty="0" smtClean="0">
                <a:latin typeface="Calibri" panose="020F0502020204030204" pitchFamily="34" charset="0"/>
                <a:ea typeface="Calibri" panose="020F0502020204030204" pitchFamily="34" charset="0"/>
                <a:cs typeface="Times New Roman" panose="02020603050405020304" pitchFamily="18" charset="0"/>
              </a:rPr>
            </a:br>
            <a:endParaRPr sz="4800" b="1" i="1" dirty="0">
              <a:solidFill>
                <a:srgbClr val="7030A0"/>
              </a:solidFill>
            </a:endParaRPr>
          </a:p>
        </p:txBody>
      </p:sp>
      <p:pic>
        <p:nvPicPr>
          <p:cNvPr id="2" name="Объект 1"/>
          <p:cNvPicPr>
            <a:picLocks noGrp="1" noChangeAspect="1"/>
          </p:cNvPicPr>
          <p:nvPr>
            <p:ph idx="1"/>
          </p:nvPr>
        </p:nvPicPr>
        <p:blipFill rotWithShape="1">
          <a:blip r:embed="rId2"/>
          <a:srcRect l="26991" t="382" r="21612" b="-3277"/>
          <a:stretch/>
        </p:blipFill>
        <p:spPr>
          <a:xfrm>
            <a:off x="767129" y="1995056"/>
            <a:ext cx="3261936" cy="4176279"/>
          </a:xfrm>
          <a:prstGeom prst="rect">
            <a:avLst/>
          </a:prstGeom>
        </p:spPr>
      </p:pic>
      <p:pic>
        <p:nvPicPr>
          <p:cNvPr id="4" name="Рисунок 3"/>
          <p:cNvPicPr>
            <a:picLocks noChangeAspect="1"/>
          </p:cNvPicPr>
          <p:nvPr/>
        </p:nvPicPr>
        <p:blipFill rotWithShape="1">
          <a:blip r:embed="rId3"/>
          <a:srcRect l="28138" t="25350" r="26802" b="7922"/>
          <a:stretch/>
        </p:blipFill>
        <p:spPr>
          <a:xfrm>
            <a:off x="4357779" y="1995056"/>
            <a:ext cx="3463637" cy="4253777"/>
          </a:xfrm>
          <a:prstGeom prst="rect">
            <a:avLst/>
          </a:prstGeom>
        </p:spPr>
      </p:pic>
      <p:pic>
        <p:nvPicPr>
          <p:cNvPr id="5" name="Рисунок 4"/>
          <p:cNvPicPr>
            <a:picLocks noChangeAspect="1"/>
          </p:cNvPicPr>
          <p:nvPr/>
        </p:nvPicPr>
        <p:blipFill>
          <a:blip r:embed="rId4"/>
          <a:stretch>
            <a:fillRect/>
          </a:stretch>
        </p:blipFill>
        <p:spPr>
          <a:xfrm>
            <a:off x="8150130" y="1995056"/>
            <a:ext cx="3713156" cy="4138610"/>
          </a:xfrm>
          <a:prstGeom prst="rect">
            <a:avLst/>
          </a:prstGeom>
        </p:spPr>
      </p:pic>
    </p:spTree>
    <p:extLst>
      <p:ext uri="{BB962C8B-B14F-4D97-AF65-F5344CB8AC3E}">
        <p14:creationId xmlns:p14="http://schemas.microsoft.com/office/powerpoint/2010/main" val="3081074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1"/>
          </p:nvPr>
        </p:nvSpPr>
        <p:spPr>
          <a:xfrm>
            <a:off x="512618" y="678873"/>
            <a:ext cx="5437909" cy="4391890"/>
          </a:xfrm>
        </p:spPr>
        <p:txBody>
          <a:bodyPr rtlCol="0">
            <a:normAutofit/>
          </a:bodyPr>
          <a:lstStyle/>
          <a:p>
            <a:pPr marL="342900" lvl="0" indent="-342900">
              <a:lnSpc>
                <a:spcPct val="107000"/>
              </a:lnSpc>
              <a:spcAft>
                <a:spcPts val="0"/>
              </a:spcAft>
              <a:buFont typeface="Wingdings" panose="05000000000000000000" pitchFamily="2" charset="2"/>
              <a:buChar char=""/>
            </a:pPr>
            <a:r>
              <a:rPr lang="ru-RU"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«Поцелуй». </a:t>
            </a:r>
            <a:r>
              <a:rPr lang="ru-RU" b="1" i="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Сомкнутые губы вытягиваются вперед хоботком, а затем возвращаются в нормальное положение. Челюсти сжаты.</a:t>
            </a:r>
            <a:endParaRPr lang="ru-RU" sz="2000" b="1" i="1" dirty="0">
              <a:solidFill>
                <a:srgbClr val="7030A0"/>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Wingdings" panose="05000000000000000000" pitchFamily="2" charset="2"/>
              <a:buChar char=""/>
            </a:pPr>
            <a:r>
              <a:rPr lang="ru-RU"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«Покажи зубки». </a:t>
            </a:r>
            <a:r>
              <a:rPr lang="ru-RU" b="1" i="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Губы при сжатых челюстях сильно растягиваются в стороны, вверх, вниз, обнажая оба ряда зубов, плотно прижимаясь к деснам, а затем спокойно смыкаются вновь. </a:t>
            </a:r>
            <a:endParaRPr lang="ru-RU" sz="2000" b="1" i="1" dirty="0">
              <a:solidFill>
                <a:srgbClr val="7030A0"/>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6" name="Объект 5"/>
          <p:cNvPicPr>
            <a:picLocks noGrp="1" noChangeAspect="1"/>
          </p:cNvPicPr>
          <p:nvPr>
            <p:ph sz="half" idx="2"/>
          </p:nvPr>
        </p:nvPicPr>
        <p:blipFill rotWithShape="1">
          <a:blip r:embed="rId2"/>
          <a:srcRect l="12730" t="57124" r="58728" b="4450"/>
          <a:stretch/>
        </p:blipFill>
        <p:spPr>
          <a:xfrm>
            <a:off x="6816435" y="2507674"/>
            <a:ext cx="2119746" cy="2854036"/>
          </a:xfrm>
          <a:prstGeom prst="rect">
            <a:avLst/>
          </a:prstGeom>
        </p:spPr>
      </p:pic>
      <p:pic>
        <p:nvPicPr>
          <p:cNvPr id="7" name="Рисунок 6"/>
          <p:cNvPicPr>
            <a:picLocks noChangeAspect="1"/>
          </p:cNvPicPr>
          <p:nvPr/>
        </p:nvPicPr>
        <p:blipFill rotWithShape="1">
          <a:blip r:embed="rId2"/>
          <a:srcRect l="54545" t="57172" r="19091" b="6263"/>
          <a:stretch/>
        </p:blipFill>
        <p:spPr>
          <a:xfrm>
            <a:off x="9047018" y="2507675"/>
            <a:ext cx="2410691" cy="2854034"/>
          </a:xfrm>
          <a:prstGeom prst="rect">
            <a:avLst/>
          </a:prstGeom>
        </p:spPr>
      </p:pic>
      <p:sp>
        <p:nvSpPr>
          <p:cNvPr id="8" name="Прямоугольник 7"/>
          <p:cNvSpPr/>
          <p:nvPr/>
        </p:nvSpPr>
        <p:spPr>
          <a:xfrm>
            <a:off x="6954983" y="568036"/>
            <a:ext cx="4502726" cy="1653594"/>
          </a:xfrm>
          <a:prstGeom prst="rect">
            <a:avLst/>
          </a:prstGeom>
        </p:spPr>
        <p:txBody>
          <a:bodyPr wrap="square">
            <a:spAutoFit/>
          </a:bodyPr>
          <a:lstStyle/>
          <a:p>
            <a:pPr marL="342900" lvl="0" indent="-342900">
              <a:lnSpc>
                <a:spcPct val="107000"/>
              </a:lnSpc>
              <a:spcAft>
                <a:spcPts val="0"/>
              </a:spcAft>
              <a:buFont typeface="Wingdings" panose="05000000000000000000" pitchFamily="2" charset="2"/>
              <a:buChar char=""/>
            </a:pPr>
            <a:r>
              <a:rPr lang="ru-RU"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4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«Пьем воздух». </a:t>
            </a:r>
            <a:r>
              <a:rPr lang="ru-RU" sz="2400" b="1" i="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При вдохе образуется хоботок, на выдохе делается оскал и произносятся звуки с, з, и.</a:t>
            </a:r>
            <a:endParaRPr lang="ru-RU" sz="2400" b="1" i="1" dirty="0">
              <a:solidFill>
                <a:srgbClr val="7030A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2330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sz="half" idx="1"/>
          </p:nvPr>
        </p:nvPicPr>
        <p:blipFill>
          <a:blip r:embed="rId2"/>
          <a:stretch>
            <a:fillRect/>
          </a:stretch>
        </p:blipFill>
        <p:spPr>
          <a:xfrm>
            <a:off x="6902233" y="824776"/>
            <a:ext cx="1847850" cy="2476500"/>
          </a:xfrm>
          <a:prstGeom prst="rect">
            <a:avLst/>
          </a:prstGeom>
        </p:spPr>
      </p:pic>
      <p:pic>
        <p:nvPicPr>
          <p:cNvPr id="6" name="Объект 5"/>
          <p:cNvPicPr>
            <a:picLocks noGrp="1" noChangeAspect="1"/>
          </p:cNvPicPr>
          <p:nvPr>
            <p:ph sz="half" idx="2"/>
          </p:nvPr>
        </p:nvPicPr>
        <p:blipFill>
          <a:blip r:embed="rId3"/>
          <a:stretch>
            <a:fillRect/>
          </a:stretch>
        </p:blipFill>
        <p:spPr>
          <a:xfrm>
            <a:off x="8978683" y="845558"/>
            <a:ext cx="2857500" cy="2331458"/>
          </a:xfrm>
          <a:prstGeom prst="rect">
            <a:avLst/>
          </a:prstGeom>
        </p:spPr>
      </p:pic>
      <p:sp>
        <p:nvSpPr>
          <p:cNvPr id="7" name="Прямоугольник 6"/>
          <p:cNvSpPr/>
          <p:nvPr/>
        </p:nvSpPr>
        <p:spPr>
          <a:xfrm>
            <a:off x="450274" y="115788"/>
            <a:ext cx="6096000" cy="6370975"/>
          </a:xfrm>
          <a:prstGeom prst="rect">
            <a:avLst/>
          </a:prstGeom>
        </p:spPr>
        <p:txBody>
          <a:bodyPr>
            <a:spAutoFit/>
          </a:bodyPr>
          <a:lstStyle/>
          <a:p>
            <a:pPr lvl="0" indent="-342900">
              <a:spcAft>
                <a:spcPts val="0"/>
              </a:spcAft>
              <a:buFont typeface="Wingdings" panose="05000000000000000000" pitchFamily="2" charset="2"/>
              <a:buChar char=""/>
            </a:pPr>
            <a:r>
              <a:rPr lang="ru-RU" sz="24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4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«Как волк щелкает зубами</a:t>
            </a:r>
            <a:r>
              <a:rPr lang="ru-RU" sz="2400" b="1" i="1"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Сначала делается оскал с раскрыванием рта и смыканием губ (беззвучно), затем оскал сопровождается раскрытием рта, последующим смыканием челюсти и затем смыканием губ.</a:t>
            </a:r>
            <a:endParaRPr lang="ru-RU" sz="2400" b="1" i="1" dirty="0">
              <a:solidFill>
                <a:srgbClr val="00B050"/>
              </a:solidFill>
              <a:latin typeface="Calibri" panose="020F0502020204030204" pitchFamily="34" charset="0"/>
              <a:ea typeface="Calibri" panose="020F0502020204030204" pitchFamily="34" charset="0"/>
              <a:cs typeface="Times New Roman" panose="02020603050405020304" pitchFamily="18" charset="0"/>
            </a:endParaRPr>
          </a:p>
          <a:p>
            <a:pPr lvl="0" indent="-342900">
              <a:spcAft>
                <a:spcPts val="0"/>
              </a:spcAft>
              <a:buFont typeface="Wingdings" panose="05000000000000000000" pitchFamily="2" charset="2"/>
              <a:buChar char=""/>
            </a:pPr>
            <a:r>
              <a:rPr lang="ru-RU" sz="24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«Волк только пугает». </a:t>
            </a:r>
            <a:r>
              <a:rPr lang="ru-RU" sz="2400" b="1" i="1"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Оскал при неподвижно раскрытом рте с последующим закрыванием губами обоих рядов зубов. В это время произносятся согласные звуки п, б, м.</a:t>
            </a:r>
            <a:endParaRPr lang="ru-RU" sz="2400" b="1" i="1" dirty="0">
              <a:solidFill>
                <a:srgbClr val="00B050"/>
              </a:solidFill>
              <a:latin typeface="Calibri" panose="020F0502020204030204" pitchFamily="34" charset="0"/>
              <a:ea typeface="Calibri" panose="020F0502020204030204" pitchFamily="34" charset="0"/>
              <a:cs typeface="Times New Roman" panose="02020603050405020304" pitchFamily="18" charset="0"/>
            </a:endParaRPr>
          </a:p>
          <a:p>
            <a:pPr lvl="0" indent="-342900">
              <a:spcAft>
                <a:spcPts val="0"/>
              </a:spcAft>
              <a:buFont typeface="Wingdings" panose="05000000000000000000" pitchFamily="2" charset="2"/>
              <a:buChar char=""/>
            </a:pPr>
            <a:r>
              <a:rPr lang="ru-RU" sz="24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«Большой хобот</a:t>
            </a:r>
            <a:r>
              <a:rPr lang="ru-RU" sz="2400" b="1" i="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400" b="1" i="1" dirty="0" smtClean="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При </a:t>
            </a:r>
            <a:r>
              <a:rPr lang="ru-RU" sz="2400" b="1" i="1"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раскрытых челюстях втягивание губ широкой трубкой, воронкой.</a:t>
            </a:r>
            <a:endParaRPr lang="ru-RU" sz="2400" b="1" i="1" dirty="0">
              <a:solidFill>
                <a:srgbClr val="00B050"/>
              </a:solidFill>
              <a:latin typeface="Calibri" panose="020F0502020204030204" pitchFamily="34" charset="0"/>
              <a:ea typeface="Calibri" panose="020F0502020204030204" pitchFamily="34" charset="0"/>
              <a:cs typeface="Times New Roman" panose="02020603050405020304" pitchFamily="18" charset="0"/>
            </a:endParaRPr>
          </a:p>
          <a:p>
            <a:pPr lvl="0" indent="-342900">
              <a:spcAft>
                <a:spcPts val="0"/>
              </a:spcAft>
              <a:buFont typeface="Wingdings" panose="05000000000000000000" pitchFamily="2" charset="2"/>
              <a:buChar char=""/>
            </a:pPr>
            <a:r>
              <a:rPr lang="ru-RU" sz="24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«Слон зовет слонят». </a:t>
            </a:r>
            <a:r>
              <a:rPr lang="ru-RU" sz="2400" b="1" i="1"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Вытягивание губ узкой воронкой со свистом, затем с произнесением гласных у, о.</a:t>
            </a:r>
            <a:endParaRPr lang="ru-RU" sz="2400" b="1" i="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Рисунок 7"/>
          <p:cNvPicPr>
            <a:picLocks noChangeAspect="1"/>
          </p:cNvPicPr>
          <p:nvPr/>
        </p:nvPicPr>
        <p:blipFill rotWithShape="1">
          <a:blip r:embed="rId4"/>
          <a:srcRect l="6909" t="6235" r="7029" b="11342"/>
          <a:stretch/>
        </p:blipFill>
        <p:spPr>
          <a:xfrm>
            <a:off x="6774874" y="3301276"/>
            <a:ext cx="4918364" cy="3061856"/>
          </a:xfrm>
          <a:prstGeom prst="rect">
            <a:avLst/>
          </a:prstGeom>
        </p:spPr>
      </p:pic>
    </p:spTree>
    <p:extLst>
      <p:ext uri="{BB962C8B-B14F-4D97-AF65-F5344CB8AC3E}">
        <p14:creationId xmlns:p14="http://schemas.microsoft.com/office/powerpoint/2010/main" val="2024694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06582" y="900544"/>
            <a:ext cx="6359236" cy="5403273"/>
          </a:xfrm>
        </p:spPr>
        <p:txBody>
          <a:bodyPr rtlCol="0">
            <a:noAutofit/>
          </a:bodyPr>
          <a:lstStyle/>
          <a:p>
            <a:pPr lvl="0">
              <a:lnSpc>
                <a:spcPct val="100000"/>
              </a:lnSpc>
              <a:spcAft>
                <a:spcPts val="0"/>
              </a:spcAft>
            </a:pPr>
            <a:r>
              <a:rPr lang="ru-RU" sz="40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Гимнастика языка</a:t>
            </a:r>
            <a:r>
              <a:rPr lang="ru-RU" sz="2400" dirty="0">
                <a:latin typeface="Calibri" panose="020F0502020204030204" pitchFamily="34" charset="0"/>
                <a:ea typeface="Calibri" panose="020F0502020204030204" pitchFamily="34" charset="0"/>
                <a:cs typeface="Times New Roman" panose="02020603050405020304" pitchFamily="18" charset="0"/>
              </a:rPr>
              <a:t/>
            </a:r>
            <a:br>
              <a:rPr lang="ru-RU" sz="2400" dirty="0">
                <a:latin typeface="Calibri" panose="020F0502020204030204" pitchFamily="34" charset="0"/>
                <a:ea typeface="Calibri" panose="020F0502020204030204" pitchFamily="34" charset="0"/>
                <a:cs typeface="Times New Roman" panose="02020603050405020304" pitchFamily="18" charset="0"/>
              </a:rPr>
            </a:br>
            <a:r>
              <a:rPr lang="ru-RU" sz="2400" b="1" i="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400" b="1" i="1" dirty="0" smtClean="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«Поймай улыбку».</a:t>
            </a:r>
            <a:r>
              <a:rPr lang="ru-RU" sz="2400" b="1" i="1"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400" b="1" i="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Языку придается плоская, широкая форма так, чтобы он своими боковыми краями касался углов рта. Вначале язык укладывается ненапряженным между губами, затем он кладется только на нижнюю губу, потом удерживается оскаленными зубами. </a:t>
            </a:r>
            <a:r>
              <a:rPr lang="ru-RU" sz="2400" b="1" i="1"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Если язык не удерживает своей формы в течение нескольких секунд, то предлагаются следующие упражнения: а) вялым языком произнести между губами </a:t>
            </a:r>
            <a:r>
              <a:rPr lang="ru-RU" sz="2400" b="1" i="1"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бя-бя</a:t>
            </a:r>
            <a:r>
              <a:rPr lang="ru-RU" sz="2400" b="1" i="1"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или </a:t>
            </a:r>
            <a:r>
              <a:rPr lang="ru-RU" sz="2400" b="1" i="1"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мя-мя</a:t>
            </a:r>
            <a:r>
              <a:rPr lang="ru-RU" sz="2400" b="1" i="1"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б) на распластанный между губами язык сильно подуть; в) нараспев тянуть и; </a:t>
            </a:r>
            <a:br>
              <a:rPr lang="ru-RU" sz="2400" b="1" i="1"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br>
            <a:r>
              <a:rPr lang="ru-RU" sz="2400" b="1" i="1"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г) улыбаться. </a:t>
            </a:r>
            <a:r>
              <a:rPr lang="ru-RU" sz="1400" b="1" i="1" dirty="0">
                <a:solidFill>
                  <a:srgbClr val="00B0F0"/>
                </a:solidFill>
                <a:latin typeface="Calibri" panose="020F0502020204030204" pitchFamily="34" charset="0"/>
                <a:ea typeface="Calibri" panose="020F0502020204030204" pitchFamily="34" charset="0"/>
                <a:cs typeface="Times New Roman" panose="02020603050405020304" pitchFamily="18" charset="0"/>
              </a:rPr>
              <a:t/>
            </a:r>
            <a:br>
              <a:rPr lang="ru-RU" sz="1400" b="1" i="1" dirty="0">
                <a:solidFill>
                  <a:srgbClr val="00B0F0"/>
                </a:solidFill>
                <a:latin typeface="Calibri" panose="020F0502020204030204" pitchFamily="34" charset="0"/>
                <a:ea typeface="Calibri" panose="020F0502020204030204" pitchFamily="34" charset="0"/>
                <a:cs typeface="Times New Roman" panose="02020603050405020304" pitchFamily="18" charset="0"/>
              </a:rPr>
            </a:br>
            <a:endParaRPr lang="ru" sz="1400" b="1" i="1" dirty="0">
              <a:solidFill>
                <a:srgbClr val="00B0F0"/>
              </a:solidFill>
            </a:endParaRPr>
          </a:p>
        </p:txBody>
      </p:sp>
      <p:pic>
        <p:nvPicPr>
          <p:cNvPr id="7" name="Рисунок 6"/>
          <p:cNvPicPr>
            <a:picLocks noChangeAspect="1"/>
          </p:cNvPicPr>
          <p:nvPr/>
        </p:nvPicPr>
        <p:blipFill rotWithShape="1">
          <a:blip r:embed="rId2"/>
          <a:srcRect l="29119" t="46521" r="25000" b="4932"/>
          <a:stretch/>
        </p:blipFill>
        <p:spPr>
          <a:xfrm>
            <a:off x="7259782" y="1025236"/>
            <a:ext cx="4475018" cy="4724400"/>
          </a:xfrm>
          <a:prstGeom prst="rect">
            <a:avLst/>
          </a:prstGeom>
        </p:spPr>
      </p:pic>
    </p:spTree>
    <p:extLst>
      <p:ext uri="{BB962C8B-B14F-4D97-AF65-F5344CB8AC3E}">
        <p14:creationId xmlns:p14="http://schemas.microsoft.com/office/powerpoint/2010/main" val="219715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230581" y="300637"/>
            <a:ext cx="4738255" cy="4900252"/>
          </a:xfrm>
          <a:prstGeom prst="rect">
            <a:avLst/>
          </a:prstGeom>
        </p:spPr>
        <p:txBody>
          <a:bodyPr wrap="square">
            <a:spAutoFit/>
          </a:bodyPr>
          <a:lstStyle/>
          <a:p>
            <a:pPr marL="342900" lvl="0" indent="-342900">
              <a:lnSpc>
                <a:spcPct val="107000"/>
              </a:lnSpc>
              <a:buFont typeface="Wingdings" panose="05000000000000000000" pitchFamily="2" charset="2"/>
              <a:buChar char=""/>
            </a:pPr>
            <a:r>
              <a:rPr lang="ru-RU" sz="28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«Лопатка».  </a:t>
            </a:r>
            <a:r>
              <a:rPr lang="ru-RU" sz="2400" b="1" i="1"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Сделать «язык лопатой» или «как блинчик» последовательным растягиванием языка вширь «вслед за улыбкой», т.е. изначально нужно распластать язык, дотягиваясь краями до углов рта, затем слегка улыбнуться и снова попытаться, глядя в зеркало, распластать язык еще больше. </a:t>
            </a:r>
            <a:endParaRPr lang="ru-RU" sz="2400" b="1" i="1" dirty="0">
              <a:solidFill>
                <a:srgbClr val="00B05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6" name="Прямоугольник 5"/>
          <p:cNvSpPr/>
          <p:nvPr/>
        </p:nvSpPr>
        <p:spPr>
          <a:xfrm>
            <a:off x="7065818" y="300637"/>
            <a:ext cx="4765964" cy="5690597"/>
          </a:xfrm>
          <a:prstGeom prst="rect">
            <a:avLst/>
          </a:prstGeom>
        </p:spPr>
        <p:txBody>
          <a:bodyPr wrap="square">
            <a:spAutoFit/>
          </a:bodyPr>
          <a:lstStyle/>
          <a:p>
            <a:pPr marL="342900" lvl="0" indent="-342900">
              <a:lnSpc>
                <a:spcPct val="107000"/>
              </a:lnSpc>
              <a:buFont typeface="Wingdings" panose="05000000000000000000" pitchFamily="2" charset="2"/>
              <a:buChar char=""/>
            </a:pPr>
            <a:r>
              <a:rPr lang="ru-RU" sz="28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«Иголочка». </a:t>
            </a:r>
            <a:r>
              <a:rPr lang="ru-RU" sz="2400" b="1" i="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Языку придается как можно более заостренная форма. Высовывание языка наружу «жалом». Установку на приобретение формы лучше давать до того, как ребенок высунул язык наружу, поскольку в полости рта ему физиологически легче придать нужную форму. В дальнейшем в качестве тренировки можно изменять форму и вытянутого вперед языка. </a:t>
            </a:r>
            <a:endParaRPr lang="ru-RU" sz="2400" b="1" i="1" dirty="0">
              <a:solidFill>
                <a:srgbClr val="7030A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05748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65018" y="1804541"/>
            <a:ext cx="4055905" cy="4154984"/>
          </a:xfrm>
          <a:prstGeom prst="rect">
            <a:avLst/>
          </a:prstGeom>
        </p:spPr>
        <p:txBody>
          <a:bodyPr wrap="square">
            <a:spAutoFit/>
          </a:bodyPr>
          <a:lstStyle/>
          <a:p>
            <a:r>
              <a:rPr lang="ru-RU" sz="24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400" b="1" i="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«Лопатка» – «Жало».</a:t>
            </a:r>
          </a:p>
          <a:p>
            <a:r>
              <a:rPr lang="ru-RU" sz="2400" b="1" i="1"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Поочередное </a:t>
            </a:r>
            <a:r>
              <a:rPr lang="ru-RU" sz="2400" b="1" i="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высовывание языка «лопатой» и «жалом» с убиранием языка внутрь и без убирания, т.е. в вытянутом положении (усложненный вариант). Закрепление движений в ротовой полости (кончик языка упирается то в верхние, то в нижние зубы).</a:t>
            </a:r>
            <a:endParaRPr lang="ru-RU" sz="2400" b="1" i="1" dirty="0">
              <a:solidFill>
                <a:srgbClr val="002060"/>
              </a:solidFill>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rotWithShape="1">
          <a:blip r:embed="rId2"/>
          <a:srcRect l="9659" t="33144" r="61648" b="28598"/>
          <a:stretch/>
        </p:blipFill>
        <p:spPr>
          <a:xfrm>
            <a:off x="4720923" y="1676400"/>
            <a:ext cx="3065332" cy="3394364"/>
          </a:xfrm>
          <a:prstGeom prst="rect">
            <a:avLst/>
          </a:prstGeom>
        </p:spPr>
      </p:pic>
      <p:pic>
        <p:nvPicPr>
          <p:cNvPr id="5" name="Рисунок 4"/>
          <p:cNvPicPr>
            <a:picLocks noChangeAspect="1"/>
          </p:cNvPicPr>
          <p:nvPr/>
        </p:nvPicPr>
        <p:blipFill rotWithShape="1">
          <a:blip r:embed="rId3"/>
          <a:srcRect l="56964" t="58487" r="7045" b="5000"/>
          <a:stretch/>
        </p:blipFill>
        <p:spPr>
          <a:xfrm>
            <a:off x="8132618" y="1676400"/>
            <a:ext cx="3228109" cy="3394364"/>
          </a:xfrm>
          <a:prstGeom prst="rect">
            <a:avLst/>
          </a:prstGeom>
        </p:spPr>
      </p:pic>
    </p:spTree>
    <p:extLst>
      <p:ext uri="{BB962C8B-B14F-4D97-AF65-F5344CB8AC3E}">
        <p14:creationId xmlns:p14="http://schemas.microsoft.com/office/powerpoint/2010/main" val="3242303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p:cNvPicPr>
            <a:picLocks noChangeAspect="1"/>
          </p:cNvPicPr>
          <p:nvPr/>
        </p:nvPicPr>
        <p:blipFill>
          <a:blip r:embed="rId2"/>
          <a:stretch>
            <a:fillRect/>
          </a:stretch>
        </p:blipFill>
        <p:spPr>
          <a:xfrm>
            <a:off x="1380049" y="860434"/>
            <a:ext cx="3023878" cy="3194581"/>
          </a:xfrm>
          <a:prstGeom prst="rect">
            <a:avLst/>
          </a:prstGeom>
        </p:spPr>
      </p:pic>
      <p:pic>
        <p:nvPicPr>
          <p:cNvPr id="9" name="Рисунок 8"/>
          <p:cNvPicPr>
            <a:picLocks noChangeAspect="1"/>
          </p:cNvPicPr>
          <p:nvPr/>
        </p:nvPicPr>
        <p:blipFill>
          <a:blip r:embed="rId3"/>
          <a:stretch>
            <a:fillRect/>
          </a:stretch>
        </p:blipFill>
        <p:spPr>
          <a:xfrm>
            <a:off x="1380049" y="4343871"/>
            <a:ext cx="3225064" cy="1938696"/>
          </a:xfrm>
          <a:prstGeom prst="rect">
            <a:avLst/>
          </a:prstGeom>
        </p:spPr>
      </p:pic>
      <p:sp>
        <p:nvSpPr>
          <p:cNvPr id="10" name="Прямоугольник 9"/>
          <p:cNvSpPr/>
          <p:nvPr/>
        </p:nvSpPr>
        <p:spPr>
          <a:xfrm>
            <a:off x="5389418" y="570945"/>
            <a:ext cx="6096000" cy="3108543"/>
          </a:xfrm>
          <a:prstGeom prst="rect">
            <a:avLst/>
          </a:prstGeom>
        </p:spPr>
        <p:txBody>
          <a:bodyPr>
            <a:spAutoFit/>
          </a:bodyPr>
          <a:lstStyle/>
          <a:p>
            <a:pPr lvl="0"/>
            <a:r>
              <a:rPr lang="ru-RU" sz="28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«Горка». </a:t>
            </a:r>
            <a:r>
              <a:rPr lang="ru-RU" sz="2800" b="1" i="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Поднятие и опускание задней части языка, при этом кончик языка упирается в нижнюю десну, а задняя часть языка то поднимается вверх, касаясь мягкого и отчасти твердого нёба, то опускается вниз (к, г). </a:t>
            </a:r>
            <a:endParaRPr lang="ru-RU" sz="2800" b="1"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Прямоугольник 10"/>
          <p:cNvSpPr/>
          <p:nvPr/>
        </p:nvSpPr>
        <p:spPr>
          <a:xfrm>
            <a:off x="5389418" y="3679488"/>
            <a:ext cx="6096000" cy="2246769"/>
          </a:xfrm>
          <a:prstGeom prst="rect">
            <a:avLst/>
          </a:prstGeom>
        </p:spPr>
        <p:txBody>
          <a:bodyPr>
            <a:spAutoFit/>
          </a:bodyPr>
          <a:lstStyle/>
          <a:p>
            <a:pPr lvl="0"/>
            <a:r>
              <a:rPr lang="ru-RU" sz="28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«Открой языком рот». </a:t>
            </a:r>
            <a:r>
              <a:rPr lang="ru-RU" sz="2800" b="1" i="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Кончик языка упирается в нижнюю десну. Раскрывание и закрывание рта. Обращается внимание на то, что язык должен быть сильным</a:t>
            </a:r>
            <a:endParaRPr lang="ru-RU" sz="2800" b="1" i="1"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17403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260764" y="818526"/>
            <a:ext cx="9919854" cy="3422091"/>
          </a:xfrm>
          <a:prstGeom prst="rect">
            <a:avLst/>
          </a:prstGeom>
        </p:spPr>
        <p:txBody>
          <a:bodyPr wrap="square">
            <a:spAutoFit/>
          </a:bodyPr>
          <a:lstStyle/>
          <a:p>
            <a:pPr>
              <a:lnSpc>
                <a:spcPct val="107000"/>
              </a:lnSpc>
              <a:spcAft>
                <a:spcPts val="800"/>
              </a:spcAft>
            </a:pPr>
            <a:r>
              <a:rPr lang="ru-RU" sz="2800" b="1" i="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«Присоска</a:t>
            </a:r>
            <a:r>
              <a:rPr lang="ru-RU" sz="28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800" b="1" i="1"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П</a:t>
            </a:r>
            <a:r>
              <a:rPr lang="ru-RU" sz="2800" b="1" i="1" dirty="0" smtClean="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редлагается </a:t>
            </a:r>
            <a:r>
              <a:rPr lang="ru-RU" sz="2800" b="1" i="1"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присосать язык к нёбу, сильно прижав его посередине, а затем по краям, т.е. всей поверхностью спинки языка. Упражнение делается сначала при закрытых челюстях, затем при раскрытых</a:t>
            </a:r>
            <a:r>
              <a:rPr lang="ru-RU" sz="2400" b="1" i="1"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ru-RU" sz="2400" b="1" i="1" dirty="0" smtClean="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Aft>
                <a:spcPts val="800"/>
              </a:spcAft>
            </a:pPr>
            <a:r>
              <a:rPr lang="ru-RU" sz="2800" b="1" i="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r>
              <a:rPr lang="ru-RU" sz="28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Цоканье». </a:t>
            </a:r>
            <a:r>
              <a:rPr lang="ru-RU" sz="2800" b="1" i="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Присасывание всего языка «лопатой» к нёбу и отрывание от последнего с щелканьем сначала при сомкнутых, а затем при раскрытых челюстях. </a:t>
            </a:r>
            <a:endParaRPr lang="ru-RU" sz="2800" b="1"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 name="Рисунок 4"/>
          <p:cNvPicPr>
            <a:picLocks noChangeAspect="1"/>
          </p:cNvPicPr>
          <p:nvPr/>
        </p:nvPicPr>
        <p:blipFill rotWithShape="1">
          <a:blip r:embed="rId2"/>
          <a:srcRect l="12727" t="18031" r="51591" b="46211"/>
          <a:stretch/>
        </p:blipFill>
        <p:spPr>
          <a:xfrm>
            <a:off x="1620982" y="4240617"/>
            <a:ext cx="2479963" cy="1813819"/>
          </a:xfrm>
          <a:prstGeom prst="rect">
            <a:avLst/>
          </a:prstGeom>
        </p:spPr>
      </p:pic>
      <p:pic>
        <p:nvPicPr>
          <p:cNvPr id="6" name="Рисунок 5"/>
          <p:cNvPicPr>
            <a:picLocks noChangeAspect="1"/>
          </p:cNvPicPr>
          <p:nvPr/>
        </p:nvPicPr>
        <p:blipFill rotWithShape="1">
          <a:blip r:embed="rId3"/>
          <a:srcRect l="22273" t="19055" r="52955" b="46097"/>
          <a:stretch/>
        </p:blipFill>
        <p:spPr>
          <a:xfrm>
            <a:off x="5237018" y="4134683"/>
            <a:ext cx="1967345" cy="2025686"/>
          </a:xfrm>
          <a:prstGeom prst="rect">
            <a:avLst/>
          </a:prstGeom>
        </p:spPr>
      </p:pic>
      <p:pic>
        <p:nvPicPr>
          <p:cNvPr id="7" name="Рисунок 6"/>
          <p:cNvPicPr>
            <a:picLocks noChangeAspect="1"/>
          </p:cNvPicPr>
          <p:nvPr/>
        </p:nvPicPr>
        <p:blipFill rotWithShape="1">
          <a:blip r:embed="rId3"/>
          <a:srcRect l="59234" t="15203" r="16136" b="49242"/>
          <a:stretch/>
        </p:blipFill>
        <p:spPr>
          <a:xfrm>
            <a:off x="8160325" y="4115758"/>
            <a:ext cx="2272145" cy="2010370"/>
          </a:xfrm>
          <a:prstGeom prst="rect">
            <a:avLst/>
          </a:prstGeom>
        </p:spPr>
      </p:pic>
    </p:spTree>
    <p:extLst>
      <p:ext uri="{BB962C8B-B14F-4D97-AF65-F5344CB8AC3E}">
        <p14:creationId xmlns:p14="http://schemas.microsoft.com/office/powerpoint/2010/main" val="3427522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Природа 16 х 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9532651_TF03431377" id="{E55CF100-C248-4B8F-8F5C-C7DC3EE79A39}" vid="{F3C83CD3-4C48-4907-A3EA-9E7FA702781C}"/>
    </a:ext>
  </a:extLst>
</a:theme>
</file>

<file path=ppt/theme/theme2.xml><?xml version="1.0" encoding="utf-8"?>
<a:theme xmlns:a="http://schemas.openxmlformats.org/drawingml/2006/main" name="Тема Offic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Презентация, посвященная природе, представленная в альбомной ориентации (широкоэкранный формат)</Template>
  <TotalTime>128</TotalTime>
  <Words>582</Words>
  <Application>Microsoft Office PowerPoint</Application>
  <PresentationFormat>Широкоэкранный</PresentationFormat>
  <Paragraphs>22</Paragraphs>
  <Slides>11</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11</vt:i4>
      </vt:variant>
    </vt:vector>
  </HeadingPairs>
  <TitlesOfParts>
    <vt:vector size="17" baseType="lpstr">
      <vt:lpstr>Arial</vt:lpstr>
      <vt:lpstr>Calibri</vt:lpstr>
      <vt:lpstr>Segoe Print</vt:lpstr>
      <vt:lpstr>Times New Roman</vt:lpstr>
      <vt:lpstr>Wingdings</vt:lpstr>
      <vt:lpstr>Природа 16 х 9</vt:lpstr>
      <vt:lpstr>Гимнастика для губ и щек.</vt:lpstr>
      <vt:lpstr>«Надутый шарик». Надувание обеих щек одновременно.  «Сдутый шарик». Втягивание щек в ротовую полость между зубами. «Полоскаем рот». Перегонка воздуха из одной щеки в другую. </vt:lpstr>
      <vt:lpstr>Презентация PowerPoint</vt:lpstr>
      <vt:lpstr>Презентация PowerPoint</vt:lpstr>
      <vt:lpstr>Гимнастика языка  «Поймай улыбку». Языку придается плоская, широкая форма так, чтобы он своими боковыми краями касался углов рта. Вначале язык укладывается ненапряженным между губами, затем он кладется только на нижнюю губу, потом удерживается оскаленными зубами. Если язык не удерживает своей формы в течение нескольких секунд, то предлагаются следующие упражнения: а) вялым языком произнести между губами бя-бя или мя-мя; б) на распластанный между губами язык сильно подуть; в) нараспев тянуть и;  г) улыбаться.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Гимнастика для губ и щек.</dc:title>
  <dc:creator>Lenovo</dc:creator>
  <cp:lastModifiedBy>Lenovo</cp:lastModifiedBy>
  <cp:revision>14</cp:revision>
  <dcterms:created xsi:type="dcterms:W3CDTF">2021-02-14T18:58:20Z</dcterms:created>
  <dcterms:modified xsi:type="dcterms:W3CDTF">2021-02-14T21:07:08Z</dcterms:modified>
</cp:coreProperties>
</file>